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64" r:id="rId7"/>
    <p:sldMasterId id="2147483685" r:id="rId8"/>
    <p:sldMasterId id="214748370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Lst>
  <p:sldSz cy="6858000" cx="12192000"/>
  <p:notesSz cx="6858000" cy="9144000"/>
  <p:embeddedFontLs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Montserrat Light"/>
      <p:regular r:id="rId41"/>
      <p:bold r:id="rId42"/>
      <p:italic r:id="rId43"/>
      <p:boldItalic r:id="rId44"/>
    </p:embeddedFont>
    <p:embeddedFont>
      <p:font typeface="Questrial"/>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6" roundtripDataSignature="AMtx7miJdoskAl/PgueBfzvg18vSR60w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75EBC9-1EB1-40C1-A3A8-F4F43567A235}">
  <a:tblStyle styleId="{C075EBC9-1EB1-40C1-A3A8-F4F43567A23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0.xml"/><Relationship Id="rId42" Type="http://schemas.openxmlformats.org/officeDocument/2006/relationships/font" Target="fonts/MontserratLight-bold.fntdata"/><Relationship Id="rId41" Type="http://schemas.openxmlformats.org/officeDocument/2006/relationships/font" Target="fonts/MontserratLight-regular.fntdata"/><Relationship Id="rId22" Type="http://schemas.openxmlformats.org/officeDocument/2006/relationships/slide" Target="slides/slide12.xml"/><Relationship Id="rId44" Type="http://schemas.openxmlformats.org/officeDocument/2006/relationships/font" Target="fonts/MontserratLight-boldItalic.fntdata"/><Relationship Id="rId21" Type="http://schemas.openxmlformats.org/officeDocument/2006/relationships/slide" Target="slides/slide11.xml"/><Relationship Id="rId43" Type="http://schemas.openxmlformats.org/officeDocument/2006/relationships/font" Target="fonts/MontserratLight-italic.fntdata"/><Relationship Id="rId24" Type="http://schemas.openxmlformats.org/officeDocument/2006/relationships/slide" Target="slides/slide14.xml"/><Relationship Id="rId46" Type="http://customschemas.google.com/relationships/presentationmetadata" Target="metadata"/><Relationship Id="rId23" Type="http://schemas.openxmlformats.org/officeDocument/2006/relationships/slide" Target="slides/slide13.xml"/><Relationship Id="rId45" Type="http://schemas.openxmlformats.org/officeDocument/2006/relationships/font" Target="fonts/Questrial-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9.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Lato-regular.fntdata"/><Relationship Id="rId30" Type="http://schemas.openxmlformats.org/officeDocument/2006/relationships/slide" Target="slides/slide20.xml"/><Relationship Id="rId11" Type="http://schemas.openxmlformats.org/officeDocument/2006/relationships/slide" Target="slides/slide1.xml"/><Relationship Id="rId33" Type="http://schemas.openxmlformats.org/officeDocument/2006/relationships/font" Target="fonts/Lato-italic.fntdata"/><Relationship Id="rId10" Type="http://schemas.openxmlformats.org/officeDocument/2006/relationships/notesMaster" Target="notesMasters/notesMaster1.xml"/><Relationship Id="rId32" Type="http://schemas.openxmlformats.org/officeDocument/2006/relationships/font" Target="fonts/Lato-bold.fntdata"/><Relationship Id="rId13" Type="http://schemas.openxmlformats.org/officeDocument/2006/relationships/slide" Target="slides/slide3.xml"/><Relationship Id="rId35" Type="http://schemas.openxmlformats.org/officeDocument/2006/relationships/font" Target="fonts/Montserrat-regular.fntdata"/><Relationship Id="rId12" Type="http://schemas.openxmlformats.org/officeDocument/2006/relationships/slide" Target="slides/slide2.xml"/><Relationship Id="rId34" Type="http://schemas.openxmlformats.org/officeDocument/2006/relationships/font" Target="fonts/Lato-boldItalic.fntdata"/><Relationship Id="rId15" Type="http://schemas.openxmlformats.org/officeDocument/2006/relationships/slide" Target="slides/slide5.xml"/><Relationship Id="rId37" Type="http://schemas.openxmlformats.org/officeDocument/2006/relationships/font" Target="fonts/Montserrat-italic.fntdata"/><Relationship Id="rId14" Type="http://schemas.openxmlformats.org/officeDocument/2006/relationships/slide" Target="slides/slide4.xml"/><Relationship Id="rId36" Type="http://schemas.openxmlformats.org/officeDocument/2006/relationships/font" Target="fonts/Montserrat-bold.fntdata"/><Relationship Id="rId17" Type="http://schemas.openxmlformats.org/officeDocument/2006/relationships/slide" Target="slides/slide7.xml"/><Relationship Id="rId39" Type="http://schemas.openxmlformats.org/officeDocument/2006/relationships/font" Target="fonts/Inter-regular.fntdata"/><Relationship Id="rId16" Type="http://schemas.openxmlformats.org/officeDocument/2006/relationships/slide" Target="slides/slide6.xml"/><Relationship Id="rId38" Type="http://schemas.openxmlformats.org/officeDocument/2006/relationships/font" Target="fonts/Montserrat-boldItalic.fntdata"/><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5f0fa61bc0_0_2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25f0fa61bc0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588371d26d_0_1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5" name="Google Shape;775;g2588371d26d_0_1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588371d26d_0_1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2" name="Google Shape;782;g2588371d26d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588371d26d_0_1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9" name="Google Shape;789;g2588371d26d_0_1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588371d26d_0_1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g2588371d26d_0_1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588371d26d_0_1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g2588371d26d_0_1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588371d26d_0_1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0" name="Google Shape;810;g2588371d26d_0_1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588371d26d_0_1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7" name="Google Shape;817;g2588371d26d_0_1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5f16d17e5d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5f16d17e5d_0_3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g25f16d17e5d_0_3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588371d26d_0_1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g2588371d26d_0_1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588371d26d_0_1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g2588371d26d_0_1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588371d26d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g2588371d26d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588371d26d_0_1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5" name="Google Shape;845;g2588371d26d_0_1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5f16d17e5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6" name="Google Shape;716;g25f16d17e5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5f16d17e5d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g25f16d17e5d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588371d26d_0_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588371d26d_0_9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g2588371d26d_0_9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588371d26d_0_1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1" name="Google Shape;741;g2588371d26d_0_1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588371d26d_0_1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g2588371d26d_0_1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588371d26d_0_1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g2588371d26d_0_1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588371d26d_0_1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g2588371d26d_0_1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13" name="Google Shape;13;p2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14" name="Google Shape;14;p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40"/>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3" name="Google Shape;73;p40"/>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74" name="Google Shape;74;p4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75" name="Google Shape;75;p4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76" name="Google Shape;76;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41"/>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9" name="Google Shape;79;p41"/>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80" name="Google Shape;80;p4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81" name="Google Shape;81;p4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82" name="Google Shape;82;p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85" name="Shape 85"/>
        <p:cNvGrpSpPr/>
        <p:nvPr/>
      </p:nvGrpSpPr>
      <p:grpSpPr>
        <a:xfrm>
          <a:off x="0" y="0"/>
          <a:ext cx="0" cy="0"/>
          <a:chOff x="0" y="0"/>
          <a:chExt cx="0" cy="0"/>
        </a:xfrm>
      </p:grpSpPr>
      <p:sp>
        <p:nvSpPr>
          <p:cNvPr id="86" name="Google Shape;86;g2588371d26d_0_54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7" name="Google Shape;87;g2588371d26d_0_542"/>
          <p:cNvPicPr preferRelativeResize="0"/>
          <p:nvPr/>
        </p:nvPicPr>
        <p:blipFill rotWithShape="1">
          <a:blip r:embed="rId2">
            <a:alphaModFix/>
          </a:blip>
          <a:srcRect b="0" l="5985" r="5985" t="0"/>
          <a:stretch/>
        </p:blipFill>
        <p:spPr>
          <a:xfrm>
            <a:off x="7624105" y="2"/>
            <a:ext cx="6037200" cy="6858000"/>
          </a:xfrm>
          <a:prstGeom prst="parallelogram">
            <a:avLst>
              <a:gd fmla="val 25000" name="adj"/>
            </a:avLst>
          </a:prstGeom>
          <a:solidFill>
            <a:schemeClr val="lt1">
              <a:alpha val="9410"/>
            </a:schemeClr>
          </a:solidFill>
          <a:ln>
            <a:noFill/>
          </a:ln>
        </p:spPr>
      </p:pic>
      <p:pic>
        <p:nvPicPr>
          <p:cNvPr id="88" name="Google Shape;88;g2588371d26d_0_542"/>
          <p:cNvPicPr preferRelativeResize="0"/>
          <p:nvPr/>
        </p:nvPicPr>
        <p:blipFill rotWithShape="1">
          <a:blip r:embed="rId3">
            <a:alphaModFix/>
          </a:blip>
          <a:srcRect b="0" l="5985" r="5985" t="0"/>
          <a:stretch/>
        </p:blipFill>
        <p:spPr>
          <a:xfrm>
            <a:off x="3065030" y="2"/>
            <a:ext cx="6037200" cy="6858000"/>
          </a:xfrm>
          <a:prstGeom prst="parallelogram">
            <a:avLst>
              <a:gd fmla="val 25000" name="adj"/>
            </a:avLst>
          </a:prstGeom>
          <a:solidFill>
            <a:schemeClr val="lt1">
              <a:alpha val="9410"/>
            </a:schemeClr>
          </a:solidFill>
          <a:ln>
            <a:noFill/>
          </a:ln>
        </p:spPr>
      </p:pic>
      <p:pic>
        <p:nvPicPr>
          <p:cNvPr id="89" name="Google Shape;89;g2588371d26d_0_542"/>
          <p:cNvPicPr preferRelativeResize="0"/>
          <p:nvPr/>
        </p:nvPicPr>
        <p:blipFill rotWithShape="1">
          <a:blip r:embed="rId4">
            <a:alphaModFix/>
          </a:blip>
          <a:srcRect b="0" l="5985" r="5985" t="0"/>
          <a:stretch/>
        </p:blipFill>
        <p:spPr>
          <a:xfrm>
            <a:off x="-1492995" y="2"/>
            <a:ext cx="6037200" cy="6858000"/>
          </a:xfrm>
          <a:prstGeom prst="parallelogram">
            <a:avLst>
              <a:gd fmla="val 25000" name="adj"/>
            </a:avLst>
          </a:prstGeom>
          <a:solidFill>
            <a:schemeClr val="lt1">
              <a:alpha val="9410"/>
            </a:schemeClr>
          </a:solidFill>
          <a:ln>
            <a:noFill/>
          </a:ln>
        </p:spPr>
      </p:pic>
      <p:sp>
        <p:nvSpPr>
          <p:cNvPr id="90" name="Google Shape;90;g2588371d26d_0_542"/>
          <p:cNvSpPr txBox="1"/>
          <p:nvPr/>
        </p:nvSpPr>
        <p:spPr>
          <a:xfrm>
            <a:off x="8826500" y="2791125"/>
            <a:ext cx="22638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t/>
            </a:r>
            <a:endParaRPr b="0" i="0" sz="7800" u="none" cap="none" strike="noStrike">
              <a:solidFill>
                <a:schemeClr val="dk1"/>
              </a:solidFill>
              <a:latin typeface="Arial"/>
              <a:ea typeface="Arial"/>
              <a:cs typeface="Arial"/>
              <a:sym typeface="Arial"/>
            </a:endParaRPr>
          </a:p>
        </p:txBody>
      </p:sp>
      <p:sp>
        <p:nvSpPr>
          <p:cNvPr id="91" name="Google Shape;91;g2588371d26d_0_542"/>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2" name="Google Shape;92;g2588371d26d_0_542"/>
          <p:cNvSpPr/>
          <p:nvPr/>
        </p:nvSpPr>
        <p:spPr>
          <a:xfrm>
            <a:off x="0" y="0"/>
            <a:ext cx="12275700" cy="6858000"/>
          </a:xfrm>
          <a:prstGeom prst="rect">
            <a:avLst/>
          </a:prstGeom>
          <a:solidFill>
            <a:srgbClr val="D8D9DC">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2588371d26d_0_542"/>
          <p:cNvSpPr/>
          <p:nvPr/>
        </p:nvSpPr>
        <p:spPr>
          <a:xfrm>
            <a:off x="2908650" y="4287424"/>
            <a:ext cx="6400800" cy="1748400"/>
          </a:xfrm>
          <a:prstGeom prst="parallelogram">
            <a:avLst>
              <a:gd fmla="val 25000" name="adj"/>
            </a:avLst>
          </a:prstGeom>
          <a:solidFill>
            <a:schemeClr val="accent4"/>
          </a:solidFill>
          <a:ln>
            <a:noFill/>
          </a:ln>
          <a:effectLst>
            <a:outerShdw blurRad="330200" rotWithShape="0" algn="ctr" dir="5400000" dist="50800">
              <a:srgbClr val="000000">
                <a:alpha val="415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g2588371d26d_0_542"/>
          <p:cNvSpPr txBox="1"/>
          <p:nvPr/>
        </p:nvSpPr>
        <p:spPr>
          <a:xfrm>
            <a:off x="3178099" y="4816475"/>
            <a:ext cx="5687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9D4E8"/>
                </a:solidFill>
                <a:latin typeface="Lato"/>
                <a:ea typeface="Lato"/>
                <a:cs typeface="Lato"/>
                <a:sym typeface="Lato"/>
              </a:rPr>
              <a:t>Deck Templates</a:t>
            </a:r>
            <a:endParaRPr b="0" i="0" sz="2800" u="none" cap="none" strike="noStrike">
              <a:solidFill>
                <a:srgbClr val="F9D4E8"/>
              </a:solidFill>
              <a:latin typeface="Lato"/>
              <a:ea typeface="Lato"/>
              <a:cs typeface="Lato"/>
              <a:sym typeface="Lato"/>
            </a:endParaRPr>
          </a:p>
        </p:txBody>
      </p:sp>
      <p:sp>
        <p:nvSpPr>
          <p:cNvPr id="95" name="Google Shape;95;g2588371d26d_0_542"/>
          <p:cNvSpPr txBox="1"/>
          <p:nvPr/>
        </p:nvSpPr>
        <p:spPr>
          <a:xfrm>
            <a:off x="1909650" y="3141375"/>
            <a:ext cx="86979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8800" u="none" cap="none" strike="noStrike">
                <a:solidFill>
                  <a:schemeClr val="accent2"/>
                </a:solidFill>
                <a:latin typeface="Montserrat"/>
                <a:ea typeface="Montserrat"/>
                <a:cs typeface="Montserrat"/>
                <a:sym typeface="Montserrat"/>
              </a:rPr>
              <a:t>SmartSaaS</a:t>
            </a:r>
            <a:endParaRPr b="1" i="0" sz="8800" u="none" cap="none" strike="noStrike">
              <a:solidFill>
                <a:schemeClr val="accent2"/>
              </a:solidFill>
              <a:latin typeface="Montserrat"/>
              <a:ea typeface="Montserrat"/>
              <a:cs typeface="Montserrat"/>
              <a:sym typeface="Montserrat"/>
            </a:endParaRPr>
          </a:p>
        </p:txBody>
      </p:sp>
      <p:sp>
        <p:nvSpPr>
          <p:cNvPr id="96" name="Google Shape;96;g2588371d26d_0_542"/>
          <p:cNvSpPr txBox="1"/>
          <p:nvPr/>
        </p:nvSpPr>
        <p:spPr>
          <a:xfrm>
            <a:off x="8750300" y="2714925"/>
            <a:ext cx="2263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rPr b="0" i="0" lang="en-US" sz="6000" u="none" cap="none" strike="noStrike">
                <a:solidFill>
                  <a:schemeClr val="dk1"/>
                </a:solidFill>
                <a:latin typeface="Arial"/>
                <a:ea typeface="Arial"/>
                <a:cs typeface="Arial"/>
                <a:sym typeface="Arial"/>
              </a:rPr>
              <a:t>🍑</a:t>
            </a:r>
            <a:endParaRPr b="0" i="0" sz="6000" u="none" cap="none" strike="noStrike">
              <a:solidFill>
                <a:schemeClr val="dk1"/>
              </a:solidFill>
              <a:latin typeface="Arial"/>
              <a:ea typeface="Arial"/>
              <a:cs typeface="Arial"/>
              <a:sym typeface="Arial"/>
            </a:endParaRPr>
          </a:p>
        </p:txBody>
      </p:sp>
      <p:sp>
        <p:nvSpPr>
          <p:cNvPr id="97" name="Google Shape;97;g2588371d26d_0_542"/>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p:cSld name="15_Custom Layout_1_1_1_2_1_1">
    <p:bg>
      <p:bgPr>
        <a:solidFill>
          <a:srgbClr val="F8F9FB"/>
        </a:solidFill>
      </p:bgPr>
    </p:bg>
    <p:spTree>
      <p:nvGrpSpPr>
        <p:cNvPr id="98" name="Shape 98"/>
        <p:cNvGrpSpPr/>
        <p:nvPr/>
      </p:nvGrpSpPr>
      <p:grpSpPr>
        <a:xfrm>
          <a:off x="0" y="0"/>
          <a:ext cx="0" cy="0"/>
          <a:chOff x="0" y="0"/>
          <a:chExt cx="0" cy="0"/>
        </a:xfrm>
      </p:grpSpPr>
      <p:sp>
        <p:nvSpPr>
          <p:cNvPr id="99" name="Google Shape;99;g2588371d26d_0_696"/>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g2588371d26d_0_69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g2588371d26d_0_696"/>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102" name="Google Shape;102;g2588371d26d_0_696"/>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3" name="Google Shape;103;g2588371d26d_0_69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104" name="Google Shape;104;g2588371d26d_0_696"/>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4">
  <p:cSld name="15_Custom Layout_1_1_1_2_1_1_5">
    <p:bg>
      <p:bgPr>
        <a:solidFill>
          <a:srgbClr val="F8F9FB"/>
        </a:solidFill>
      </p:bgPr>
    </p:bg>
    <p:spTree>
      <p:nvGrpSpPr>
        <p:cNvPr id="105" name="Shape 105"/>
        <p:cNvGrpSpPr/>
        <p:nvPr/>
      </p:nvGrpSpPr>
      <p:grpSpPr>
        <a:xfrm>
          <a:off x="0" y="0"/>
          <a:ext cx="0" cy="0"/>
          <a:chOff x="0" y="0"/>
          <a:chExt cx="0" cy="0"/>
        </a:xfrm>
      </p:grpSpPr>
      <p:sp>
        <p:nvSpPr>
          <p:cNvPr id="106" name="Google Shape;106;g2588371d26d_0_703"/>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7" name="Google Shape;107;g2588371d26d_0_703"/>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8" name="Google Shape;108;g2588371d26d_0_703"/>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109" name="Google Shape;109;g2588371d26d_0_703"/>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110" name="Google Shape;110;g2588371d26d_0_703"/>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1" name="Google Shape;111;g2588371d26d_0_703"/>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4" name="Shape 114"/>
        <p:cNvGrpSpPr/>
        <p:nvPr/>
      </p:nvGrpSpPr>
      <p:grpSpPr>
        <a:xfrm>
          <a:off x="0" y="0"/>
          <a:ext cx="0" cy="0"/>
          <a:chOff x="0" y="0"/>
          <a:chExt cx="0" cy="0"/>
        </a:xfrm>
      </p:grpSpPr>
      <p:sp>
        <p:nvSpPr>
          <p:cNvPr id="115" name="Google Shape;115;g2588371d26d_0_94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6" name="Google Shape;116;g2588371d26d_0_942"/>
          <p:cNvPicPr preferRelativeResize="0"/>
          <p:nvPr/>
        </p:nvPicPr>
        <p:blipFill rotWithShape="1">
          <a:blip r:embed="rId2">
            <a:alphaModFix/>
          </a:blip>
          <a:srcRect b="0" l="5985" r="5985" t="0"/>
          <a:stretch/>
        </p:blipFill>
        <p:spPr>
          <a:xfrm>
            <a:off x="7624105" y="2"/>
            <a:ext cx="6037200" cy="6858000"/>
          </a:xfrm>
          <a:prstGeom prst="parallelogram">
            <a:avLst>
              <a:gd fmla="val 25000" name="adj"/>
            </a:avLst>
          </a:prstGeom>
          <a:solidFill>
            <a:schemeClr val="lt1">
              <a:alpha val="9410"/>
            </a:schemeClr>
          </a:solidFill>
          <a:ln>
            <a:noFill/>
          </a:ln>
        </p:spPr>
      </p:pic>
      <p:pic>
        <p:nvPicPr>
          <p:cNvPr id="117" name="Google Shape;117;g2588371d26d_0_942"/>
          <p:cNvPicPr preferRelativeResize="0"/>
          <p:nvPr/>
        </p:nvPicPr>
        <p:blipFill rotWithShape="1">
          <a:blip r:embed="rId3">
            <a:alphaModFix/>
          </a:blip>
          <a:srcRect b="0" l="5985" r="5985" t="0"/>
          <a:stretch/>
        </p:blipFill>
        <p:spPr>
          <a:xfrm>
            <a:off x="3065030" y="2"/>
            <a:ext cx="6037200" cy="6858000"/>
          </a:xfrm>
          <a:prstGeom prst="parallelogram">
            <a:avLst>
              <a:gd fmla="val 25000" name="adj"/>
            </a:avLst>
          </a:prstGeom>
          <a:solidFill>
            <a:schemeClr val="lt1">
              <a:alpha val="9410"/>
            </a:schemeClr>
          </a:solidFill>
          <a:ln>
            <a:noFill/>
          </a:ln>
        </p:spPr>
      </p:pic>
      <p:pic>
        <p:nvPicPr>
          <p:cNvPr id="118" name="Google Shape;118;g2588371d26d_0_942"/>
          <p:cNvPicPr preferRelativeResize="0"/>
          <p:nvPr/>
        </p:nvPicPr>
        <p:blipFill rotWithShape="1">
          <a:blip r:embed="rId4">
            <a:alphaModFix/>
          </a:blip>
          <a:srcRect b="0" l="5985" r="5985" t="0"/>
          <a:stretch/>
        </p:blipFill>
        <p:spPr>
          <a:xfrm>
            <a:off x="-1492995" y="2"/>
            <a:ext cx="6037200" cy="6858000"/>
          </a:xfrm>
          <a:prstGeom prst="parallelogram">
            <a:avLst>
              <a:gd fmla="val 25000" name="adj"/>
            </a:avLst>
          </a:prstGeom>
          <a:solidFill>
            <a:schemeClr val="lt1">
              <a:alpha val="9410"/>
            </a:schemeClr>
          </a:solidFill>
          <a:ln>
            <a:noFill/>
          </a:ln>
        </p:spPr>
      </p:pic>
      <p:sp>
        <p:nvSpPr>
          <p:cNvPr id="119" name="Google Shape;119;g2588371d26d_0_942"/>
          <p:cNvSpPr txBox="1"/>
          <p:nvPr/>
        </p:nvSpPr>
        <p:spPr>
          <a:xfrm>
            <a:off x="8826500" y="2791125"/>
            <a:ext cx="22638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t/>
            </a:r>
            <a:endParaRPr b="0" i="0" sz="7800" u="none" cap="none" strike="noStrike">
              <a:solidFill>
                <a:schemeClr val="dk1"/>
              </a:solidFill>
              <a:latin typeface="Arial"/>
              <a:ea typeface="Arial"/>
              <a:cs typeface="Arial"/>
              <a:sym typeface="Arial"/>
            </a:endParaRPr>
          </a:p>
        </p:txBody>
      </p:sp>
      <p:sp>
        <p:nvSpPr>
          <p:cNvPr id="120" name="Google Shape;120;g2588371d26d_0_942"/>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g2588371d26d_0_942"/>
          <p:cNvSpPr/>
          <p:nvPr/>
        </p:nvSpPr>
        <p:spPr>
          <a:xfrm>
            <a:off x="0" y="0"/>
            <a:ext cx="12275700" cy="6858000"/>
          </a:xfrm>
          <a:prstGeom prst="rect">
            <a:avLst/>
          </a:prstGeom>
          <a:solidFill>
            <a:srgbClr val="D8D9DC">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2588371d26d_0_942"/>
          <p:cNvSpPr/>
          <p:nvPr/>
        </p:nvSpPr>
        <p:spPr>
          <a:xfrm>
            <a:off x="2908650" y="4287424"/>
            <a:ext cx="6400800" cy="1748400"/>
          </a:xfrm>
          <a:prstGeom prst="parallelogram">
            <a:avLst>
              <a:gd fmla="val 25000" name="adj"/>
            </a:avLst>
          </a:prstGeom>
          <a:solidFill>
            <a:schemeClr val="accent4"/>
          </a:solidFill>
          <a:ln>
            <a:noFill/>
          </a:ln>
          <a:effectLst>
            <a:outerShdw blurRad="330200" rotWithShape="0" algn="ctr" dir="5400000" dist="50800">
              <a:srgbClr val="000000">
                <a:alpha val="415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g2588371d26d_0_942"/>
          <p:cNvSpPr txBox="1"/>
          <p:nvPr/>
        </p:nvSpPr>
        <p:spPr>
          <a:xfrm>
            <a:off x="3178099" y="4816475"/>
            <a:ext cx="5687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9D4E8"/>
                </a:solidFill>
                <a:latin typeface="Lato"/>
                <a:ea typeface="Lato"/>
                <a:cs typeface="Lato"/>
                <a:sym typeface="Lato"/>
              </a:rPr>
              <a:t>Deck Templates</a:t>
            </a:r>
            <a:endParaRPr b="0" i="0" sz="2800" u="none" cap="none" strike="noStrike">
              <a:solidFill>
                <a:srgbClr val="F9D4E8"/>
              </a:solidFill>
              <a:latin typeface="Lato"/>
              <a:ea typeface="Lato"/>
              <a:cs typeface="Lato"/>
              <a:sym typeface="Lato"/>
            </a:endParaRPr>
          </a:p>
        </p:txBody>
      </p:sp>
      <p:sp>
        <p:nvSpPr>
          <p:cNvPr id="124" name="Google Shape;124;g2588371d26d_0_942"/>
          <p:cNvSpPr txBox="1"/>
          <p:nvPr/>
        </p:nvSpPr>
        <p:spPr>
          <a:xfrm>
            <a:off x="1909650" y="3141375"/>
            <a:ext cx="86979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8800" u="none" cap="none" strike="noStrike">
                <a:solidFill>
                  <a:schemeClr val="accent2"/>
                </a:solidFill>
                <a:latin typeface="Montserrat"/>
                <a:ea typeface="Montserrat"/>
                <a:cs typeface="Montserrat"/>
                <a:sym typeface="Montserrat"/>
              </a:rPr>
              <a:t>SmartSaaS</a:t>
            </a:r>
            <a:endParaRPr b="1" i="0" sz="8800" u="none" cap="none" strike="noStrike">
              <a:solidFill>
                <a:schemeClr val="accent2"/>
              </a:solidFill>
              <a:latin typeface="Montserrat"/>
              <a:ea typeface="Montserrat"/>
              <a:cs typeface="Montserrat"/>
              <a:sym typeface="Montserrat"/>
            </a:endParaRPr>
          </a:p>
        </p:txBody>
      </p:sp>
      <p:sp>
        <p:nvSpPr>
          <p:cNvPr id="125" name="Google Shape;125;g2588371d26d_0_942"/>
          <p:cNvSpPr txBox="1"/>
          <p:nvPr/>
        </p:nvSpPr>
        <p:spPr>
          <a:xfrm>
            <a:off x="8750300" y="2714925"/>
            <a:ext cx="2263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rPr b="0" i="0" lang="en-US" sz="6000" u="none" cap="none" strike="noStrike">
                <a:solidFill>
                  <a:schemeClr val="dk1"/>
                </a:solidFill>
                <a:latin typeface="Arial"/>
                <a:ea typeface="Arial"/>
                <a:cs typeface="Arial"/>
                <a:sym typeface="Arial"/>
              </a:rPr>
              <a:t>🍑</a:t>
            </a:r>
            <a:endParaRPr b="0" i="0" sz="6000" u="none" cap="none" strike="noStrike">
              <a:solidFill>
                <a:schemeClr val="dk1"/>
              </a:solidFill>
              <a:latin typeface="Arial"/>
              <a:ea typeface="Arial"/>
              <a:cs typeface="Arial"/>
              <a:sym typeface="Arial"/>
            </a:endParaRPr>
          </a:p>
        </p:txBody>
      </p:sp>
      <p:sp>
        <p:nvSpPr>
          <p:cNvPr id="126" name="Google Shape;126;g2588371d26d_0_942"/>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27" name="Shape 127"/>
        <p:cNvGrpSpPr/>
        <p:nvPr/>
      </p:nvGrpSpPr>
      <p:grpSpPr>
        <a:xfrm>
          <a:off x="0" y="0"/>
          <a:ext cx="0" cy="0"/>
          <a:chOff x="0" y="0"/>
          <a:chExt cx="0" cy="0"/>
        </a:xfrm>
      </p:grpSpPr>
      <p:sp>
        <p:nvSpPr>
          <p:cNvPr id="128" name="Google Shape;128;g2588371d26d_0_961"/>
          <p:cNvSpPr/>
          <p:nvPr>
            <p:ph idx="2" type="pic"/>
          </p:nvPr>
        </p:nvSpPr>
        <p:spPr>
          <a:xfrm>
            <a:off x="7214523" y="1289693"/>
            <a:ext cx="4304400" cy="4304400"/>
          </a:xfrm>
          <a:prstGeom prst="rect">
            <a:avLst/>
          </a:prstGeom>
          <a:noFill/>
          <a:ln>
            <a:noFill/>
          </a:ln>
        </p:spPr>
      </p:sp>
      <p:sp>
        <p:nvSpPr>
          <p:cNvPr id="129" name="Google Shape;129;g2588371d26d_0_9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0" name="Shape 130"/>
        <p:cNvGrpSpPr/>
        <p:nvPr/>
      </p:nvGrpSpPr>
      <p:grpSpPr>
        <a:xfrm>
          <a:off x="0" y="0"/>
          <a:ext cx="0" cy="0"/>
          <a:chOff x="0" y="0"/>
          <a:chExt cx="0" cy="0"/>
        </a:xfrm>
      </p:grpSpPr>
      <p:sp>
        <p:nvSpPr>
          <p:cNvPr id="131" name="Google Shape;131;g2588371d26d_0_964"/>
          <p:cNvSpPr/>
          <p:nvPr>
            <p:ph idx="2" type="pic"/>
          </p:nvPr>
        </p:nvSpPr>
        <p:spPr>
          <a:xfrm>
            <a:off x="0" y="0"/>
            <a:ext cx="12192000" cy="6858000"/>
          </a:xfrm>
          <a:prstGeom prst="rect">
            <a:avLst/>
          </a:prstGeom>
          <a:noFill/>
          <a:ln>
            <a:noFill/>
          </a:ln>
        </p:spPr>
      </p:sp>
      <p:sp>
        <p:nvSpPr>
          <p:cNvPr id="132" name="Google Shape;132;g2588371d26d_0_9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33" name="Shape 133"/>
        <p:cNvGrpSpPr/>
        <p:nvPr/>
      </p:nvGrpSpPr>
      <p:grpSpPr>
        <a:xfrm>
          <a:off x="0" y="0"/>
          <a:ext cx="0" cy="0"/>
          <a:chOff x="0" y="0"/>
          <a:chExt cx="0" cy="0"/>
        </a:xfrm>
      </p:grpSpPr>
      <p:sp>
        <p:nvSpPr>
          <p:cNvPr id="134" name="Google Shape;134;g2588371d26d_0_967"/>
          <p:cNvSpPr/>
          <p:nvPr>
            <p:ph idx="2" type="pic"/>
          </p:nvPr>
        </p:nvSpPr>
        <p:spPr>
          <a:xfrm>
            <a:off x="1" y="0"/>
            <a:ext cx="5435400" cy="6858000"/>
          </a:xfrm>
          <a:prstGeom prst="parallelogram">
            <a:avLst>
              <a:gd fmla="val 25000" name="adj"/>
            </a:avLst>
          </a:prstGeom>
          <a:solidFill>
            <a:schemeClr val="lt1">
              <a:alpha val="8630"/>
            </a:schemeClr>
          </a:solidFill>
          <a:ln>
            <a:noFill/>
          </a:ln>
        </p:spPr>
      </p:sp>
      <p:sp>
        <p:nvSpPr>
          <p:cNvPr id="135" name="Google Shape;135;g2588371d26d_0_96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p:cSld name="15_Custom Layout_1_1_1_1_1">
    <p:bg>
      <p:bgPr>
        <a:solidFill>
          <a:srgbClr val="ED80BD"/>
        </a:solidFill>
      </p:bgPr>
    </p:bg>
    <p:spTree>
      <p:nvGrpSpPr>
        <p:cNvPr id="136" name="Shape 136"/>
        <p:cNvGrpSpPr/>
        <p:nvPr/>
      </p:nvGrpSpPr>
      <p:grpSpPr>
        <a:xfrm>
          <a:off x="0" y="0"/>
          <a:ext cx="0" cy="0"/>
          <a:chOff x="0" y="0"/>
          <a:chExt cx="0" cy="0"/>
        </a:xfrm>
      </p:grpSpPr>
      <p:pic>
        <p:nvPicPr>
          <p:cNvPr id="137" name="Google Shape;137;g2588371d26d_0_970"/>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138" name="Google Shape;138;g2588371d26d_0_97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9" name="Google Shape;139;g2588371d26d_0_970"/>
          <p:cNvSpPr/>
          <p:nvPr/>
        </p:nvSpPr>
        <p:spPr>
          <a:xfrm>
            <a:off x="0" y="0"/>
            <a:ext cx="459300" cy="6858000"/>
          </a:xfrm>
          <a:prstGeom prst="rect">
            <a:avLst/>
          </a:prstGeom>
          <a:solidFill>
            <a:srgbClr val="ED80BD"/>
          </a:solidFill>
          <a:ln cap="flat" cmpd="sng" w="9525">
            <a:solidFill>
              <a:srgbClr val="ED80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140" name="Google Shape;140;g2588371d26d_0_970"/>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141" name="Google Shape;141;g2588371d26d_0_970"/>
          <p:cNvSpPr txBox="1"/>
          <p:nvPr/>
        </p:nvSpPr>
        <p:spPr>
          <a:xfrm>
            <a:off x="1573475" y="5117625"/>
            <a:ext cx="8971500" cy="98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142" name="Google Shape;142;g2588371d26d_0_970"/>
          <p:cNvSpPr txBox="1"/>
          <p:nvPr/>
        </p:nvSpPr>
        <p:spPr>
          <a:xfrm>
            <a:off x="1577925" y="3312675"/>
            <a:ext cx="8199000" cy="114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162E"/>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143" name="Google Shape;143;g2588371d26d_0_970"/>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2"/>
          <p:cNvPicPr preferRelativeResize="0"/>
          <p:nvPr/>
        </p:nvPicPr>
        <p:blipFill rotWithShape="1">
          <a:blip r:embed="rId2">
            <a:alphaModFix/>
          </a:blip>
          <a:srcRect b="23247" l="0" r="0" t="17865"/>
          <a:stretch/>
        </p:blipFill>
        <p:spPr>
          <a:xfrm>
            <a:off x="0" y="-3033"/>
            <a:ext cx="12192000" cy="409738"/>
          </a:xfrm>
          <a:prstGeom prst="rect">
            <a:avLst/>
          </a:prstGeom>
          <a:noFill/>
          <a:ln>
            <a:noFill/>
          </a:ln>
        </p:spPr>
      </p:pic>
      <p:sp>
        <p:nvSpPr>
          <p:cNvPr id="17" name="Google Shape;17;p32"/>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noAutofit/>
          </a:bodyPr>
          <a:lstStyle>
            <a:lvl1pPr lvl="0" marR="0" algn="ctr">
              <a:lnSpc>
                <a:spcPct val="90000"/>
              </a:lnSpc>
              <a:spcBef>
                <a:spcPts val="0"/>
              </a:spcBef>
              <a:spcAft>
                <a:spcPts val="0"/>
              </a:spcAft>
              <a:buClr>
                <a:schemeClr val="dk1"/>
              </a:buClr>
              <a:buSzPts val="6000"/>
              <a:buFont typeface="Avenir"/>
              <a:buNone/>
              <a:defRPr b="0" i="0" sz="60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 name="Google Shape;18;p32"/>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venir"/>
                <a:ea typeface="Avenir"/>
                <a:cs typeface="Avenir"/>
                <a:sym typeface="Avenir"/>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venir"/>
                <a:ea typeface="Avenir"/>
                <a:cs typeface="Avenir"/>
                <a:sym typeface="Avenir"/>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venir"/>
                <a:ea typeface="Avenir"/>
                <a:cs typeface="Avenir"/>
                <a:sym typeface="Avenir"/>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venir"/>
                <a:ea typeface="Avenir"/>
                <a:cs typeface="Avenir"/>
                <a:sym typeface="Avenir"/>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venir"/>
                <a:ea typeface="Avenir"/>
                <a:cs typeface="Avenir"/>
                <a:sym typeface="Avenir"/>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Questrial"/>
                <a:ea typeface="Questrial"/>
                <a:cs typeface="Questrial"/>
                <a:sym typeface="Quest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Questrial"/>
                <a:ea typeface="Questrial"/>
                <a:cs typeface="Questrial"/>
                <a:sym typeface="Quest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Questrial"/>
                <a:ea typeface="Questrial"/>
                <a:cs typeface="Questrial"/>
                <a:sym typeface="Quest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Questrial"/>
                <a:ea typeface="Questrial"/>
                <a:cs typeface="Questrial"/>
                <a:sym typeface="Questrial"/>
              </a:defRPr>
            </a:lvl9pPr>
          </a:lstStyle>
          <a:p/>
        </p:txBody>
      </p:sp>
      <p:sp>
        <p:nvSpPr>
          <p:cNvPr id="19" name="Google Shape;19;p3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0" name="Google Shape;20;p3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1" name="Google Shape;21;p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32"/>
          <p:cNvSpPr txBox="1"/>
          <p:nvPr/>
        </p:nvSpPr>
        <p:spPr>
          <a:xfrm>
            <a:off x="5528382" y="452742"/>
            <a:ext cx="1135200" cy="246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7F7F7F"/>
                </a:solidFill>
                <a:latin typeface="Avenir"/>
                <a:ea typeface="Avenir"/>
                <a:cs typeface="Avenir"/>
                <a:sym typeface="Avenir"/>
              </a:rPr>
              <a:t>HARBINGER</a:t>
            </a:r>
            <a:endParaRPr b="0" i="0" sz="1000" u="none" cap="none" strike="noStrike">
              <a:solidFill>
                <a:srgbClr val="7F7F7F"/>
              </a:solidFill>
              <a:latin typeface="Avenir"/>
              <a:ea typeface="Avenir"/>
              <a:cs typeface="Avenir"/>
              <a:sym typeface="Avenir"/>
            </a:endParaRPr>
          </a:p>
        </p:txBody>
      </p:sp>
      <p:sp>
        <p:nvSpPr>
          <p:cNvPr id="23" name="Google Shape;23;p32"/>
          <p:cNvSpPr/>
          <p:nvPr/>
        </p:nvSpPr>
        <p:spPr>
          <a:xfrm>
            <a:off x="11442592" y="131807"/>
            <a:ext cx="567300" cy="567300"/>
          </a:xfrm>
          <a:prstGeom prst="ellipse">
            <a:avLst/>
          </a:prstGeom>
          <a:solidFill>
            <a:srgbClr val="FDD01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1F1F1F"/>
                </a:solidFill>
                <a:latin typeface="Avenir"/>
                <a:ea typeface="Avenir"/>
                <a:cs typeface="Avenir"/>
                <a:sym typeface="Avenir"/>
              </a:rPr>
              <a:t>‹#›</a:t>
            </a:fld>
            <a:endParaRPr b="0" i="0" sz="1400" u="none" cap="none" strike="noStrike">
              <a:solidFill>
                <a:srgbClr val="1F1F1F"/>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4">
  <p:cSld name="15_Custom Layout_1_1_1_1_1_4">
    <p:bg>
      <p:bgPr>
        <a:solidFill>
          <a:schemeClr val="accent6"/>
        </a:solidFill>
      </p:bgPr>
    </p:bg>
    <p:spTree>
      <p:nvGrpSpPr>
        <p:cNvPr id="144" name="Shape 144"/>
        <p:cNvGrpSpPr/>
        <p:nvPr/>
      </p:nvGrpSpPr>
      <p:grpSpPr>
        <a:xfrm>
          <a:off x="0" y="0"/>
          <a:ext cx="0" cy="0"/>
          <a:chOff x="0" y="0"/>
          <a:chExt cx="0" cy="0"/>
        </a:xfrm>
      </p:grpSpPr>
      <p:pic>
        <p:nvPicPr>
          <p:cNvPr id="145" name="Google Shape;145;g2588371d26d_0_978"/>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146" name="Google Shape;146;g2588371d26d_0_97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7" name="Google Shape;147;g2588371d26d_0_978"/>
          <p:cNvSpPr/>
          <p:nvPr/>
        </p:nvSpPr>
        <p:spPr>
          <a:xfrm>
            <a:off x="0" y="0"/>
            <a:ext cx="459300" cy="6858000"/>
          </a:xfrm>
          <a:prstGeom prst="rect">
            <a:avLst/>
          </a:prstGeom>
          <a:solidFill>
            <a:schemeClr val="accent6"/>
          </a:solidFill>
          <a:ln cap="flat" cmpd="sng" w="9525">
            <a:solidFill>
              <a:srgbClr val="ED80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148" name="Google Shape;148;g2588371d26d_0_978"/>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149" name="Google Shape;149;g2588371d26d_0_978"/>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3">
  <p:cSld name="15_Custom Layout_1_1_1_1_1_3">
    <p:bg>
      <p:bgPr>
        <a:solidFill>
          <a:srgbClr val="F7A020"/>
        </a:solidFill>
      </p:bgPr>
    </p:bg>
    <p:spTree>
      <p:nvGrpSpPr>
        <p:cNvPr id="150" name="Shape 150"/>
        <p:cNvGrpSpPr/>
        <p:nvPr/>
      </p:nvGrpSpPr>
      <p:grpSpPr>
        <a:xfrm>
          <a:off x="0" y="0"/>
          <a:ext cx="0" cy="0"/>
          <a:chOff x="0" y="0"/>
          <a:chExt cx="0" cy="0"/>
        </a:xfrm>
      </p:grpSpPr>
      <p:pic>
        <p:nvPicPr>
          <p:cNvPr id="151" name="Google Shape;151;g2588371d26d_0_985"/>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152" name="Google Shape;152;g2588371d26d_0_98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3" name="Google Shape;153;g2588371d26d_0_985"/>
          <p:cNvSpPr/>
          <p:nvPr/>
        </p:nvSpPr>
        <p:spPr>
          <a:xfrm>
            <a:off x="0" y="0"/>
            <a:ext cx="459300" cy="6858000"/>
          </a:xfrm>
          <a:prstGeom prst="rect">
            <a:avLst/>
          </a:prstGeom>
          <a:solidFill>
            <a:srgbClr val="F99707"/>
          </a:solidFill>
          <a:ln cap="flat" cmpd="sng" w="9525">
            <a:solidFill>
              <a:srgbClr val="F6A6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154" name="Google Shape;154;g2588371d26d_0_985"/>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155" name="Google Shape;155;g2588371d26d_0_985"/>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1">
  <p:cSld name="15_Custom Layout_1_1_1_1_1_1">
    <p:bg>
      <p:bgPr>
        <a:solidFill>
          <a:schemeClr val="accent2"/>
        </a:solidFill>
      </p:bgPr>
    </p:bg>
    <p:spTree>
      <p:nvGrpSpPr>
        <p:cNvPr id="156" name="Shape 156"/>
        <p:cNvGrpSpPr/>
        <p:nvPr/>
      </p:nvGrpSpPr>
      <p:grpSpPr>
        <a:xfrm>
          <a:off x="0" y="0"/>
          <a:ext cx="0" cy="0"/>
          <a:chOff x="0" y="0"/>
          <a:chExt cx="0" cy="0"/>
        </a:xfrm>
      </p:grpSpPr>
      <p:pic>
        <p:nvPicPr>
          <p:cNvPr id="157" name="Google Shape;157;g2588371d26d_0_992"/>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158" name="Google Shape;158;g2588371d26d_0_99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9" name="Google Shape;159;g2588371d26d_0_992"/>
          <p:cNvSpPr/>
          <p:nvPr/>
        </p:nvSpPr>
        <p:spPr>
          <a:xfrm>
            <a:off x="0" y="0"/>
            <a:ext cx="459300" cy="6858000"/>
          </a:xfrm>
          <a:prstGeom prst="rect">
            <a:avLst/>
          </a:prstGeom>
          <a:solidFill>
            <a:schemeClr val="accent2"/>
          </a:solidFill>
          <a:ln cap="flat" cmpd="sng" w="9525">
            <a:solidFill>
              <a:srgbClr val="B03DB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 name="Google Shape;160;g2588371d26d_0_992"/>
          <p:cNvCxnSpPr/>
          <p:nvPr/>
        </p:nvCxnSpPr>
        <p:spPr>
          <a:xfrm>
            <a:off x="459325" y="457200"/>
            <a:ext cx="0" cy="647700"/>
          </a:xfrm>
          <a:prstGeom prst="straightConnector1">
            <a:avLst/>
          </a:prstGeom>
          <a:noFill/>
          <a:ln cap="flat" cmpd="sng" w="19050">
            <a:solidFill>
              <a:schemeClr val="lt1"/>
            </a:solidFill>
            <a:prstDash val="solid"/>
            <a:round/>
            <a:headEnd len="sm" w="sm" type="none"/>
            <a:tailEnd len="sm" w="sm" type="none"/>
          </a:ln>
        </p:spPr>
      </p:cxnSp>
      <p:sp>
        <p:nvSpPr>
          <p:cNvPr id="161" name="Google Shape;161;g2588371d26d_0_992"/>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
        <p:nvSpPr>
          <p:cNvPr id="162" name="Google Shape;162;g2588371d26d_0_992"/>
          <p:cNvSpPr txBox="1"/>
          <p:nvPr>
            <p:ph type="ctrTitle"/>
          </p:nvPr>
        </p:nvSpPr>
        <p:spPr>
          <a:xfrm>
            <a:off x="1622700" y="2262650"/>
            <a:ext cx="9128100" cy="7008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1pPr>
            <a:lvl2pPr lvl="1"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2pPr>
            <a:lvl3pPr lvl="2"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3pPr>
            <a:lvl4pPr lvl="3"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4pPr>
            <a:lvl5pPr lvl="4"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5pPr>
            <a:lvl6pPr lvl="5"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6pPr>
            <a:lvl7pPr lvl="6"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7pPr>
            <a:lvl8pPr lvl="7"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8pPr>
            <a:lvl9pPr lvl="8"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2">
  <p:cSld name="15_Custom Layout_1_1_1_1_1_2">
    <p:bg>
      <p:bgPr>
        <a:solidFill>
          <a:srgbClr val="ED80BD"/>
        </a:solidFill>
      </p:bgPr>
    </p:bg>
    <p:spTree>
      <p:nvGrpSpPr>
        <p:cNvPr id="163" name="Shape 163"/>
        <p:cNvGrpSpPr/>
        <p:nvPr/>
      </p:nvGrpSpPr>
      <p:grpSpPr>
        <a:xfrm>
          <a:off x="0" y="0"/>
          <a:ext cx="0" cy="0"/>
          <a:chOff x="0" y="0"/>
          <a:chExt cx="0" cy="0"/>
        </a:xfrm>
      </p:grpSpPr>
      <p:pic>
        <p:nvPicPr>
          <p:cNvPr id="164" name="Google Shape;164;g2588371d26d_0_1000"/>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165" name="Google Shape;165;g2588371d26d_0_100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6" name="Google Shape;166;g2588371d26d_0_1000"/>
          <p:cNvSpPr/>
          <p:nvPr/>
        </p:nvSpPr>
        <p:spPr>
          <a:xfrm>
            <a:off x="0" y="0"/>
            <a:ext cx="459300" cy="6858000"/>
          </a:xfrm>
          <a:prstGeom prst="rect">
            <a:avLst/>
          </a:prstGeom>
          <a:solidFill>
            <a:srgbClr val="ED80BD"/>
          </a:solidFill>
          <a:ln cap="flat" cmpd="sng" w="9525">
            <a:solidFill>
              <a:srgbClr val="EA93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 name="Google Shape;167;g2588371d26d_0_1000"/>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168" name="Google Shape;168;g2588371d26d_0_1000"/>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dk2"/>
                </a:solidFill>
                <a:latin typeface="Montserrat"/>
                <a:ea typeface="Montserrat"/>
                <a:cs typeface="Montserrat"/>
                <a:sym typeface="Montserrat"/>
              </a:rPr>
              <a:t>SMARTSAAS</a:t>
            </a:r>
            <a:endParaRPr b="1" i="0" sz="1800" u="none" cap="none" strike="noStrike">
              <a:solidFill>
                <a:schemeClr val="dk2"/>
              </a:solidFill>
              <a:latin typeface="Montserrat"/>
              <a:ea typeface="Montserrat"/>
              <a:cs typeface="Montserrat"/>
              <a:sym typeface="Montserrat"/>
            </a:endParaRPr>
          </a:p>
        </p:txBody>
      </p:sp>
      <p:sp>
        <p:nvSpPr>
          <p:cNvPr id="169" name="Google Shape;169;g2588371d26d_0_1000"/>
          <p:cNvSpPr txBox="1"/>
          <p:nvPr>
            <p:ph type="ctrTitle"/>
          </p:nvPr>
        </p:nvSpPr>
        <p:spPr>
          <a:xfrm>
            <a:off x="1622700" y="2262650"/>
            <a:ext cx="91281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Montserrat Light"/>
              <a:buNone/>
              <a:defRPr b="0" i="0" sz="3000" u="none" cap="none" strike="noStrike">
                <a:solidFill>
                  <a:schemeClr val="dk2"/>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p:cSld name="15_Custom Layout_1_1_1_2_1">
    <p:bg>
      <p:bgPr>
        <a:solidFill>
          <a:schemeClr val="lt1"/>
        </a:solidFill>
      </p:bgPr>
    </p:bg>
    <p:spTree>
      <p:nvGrpSpPr>
        <p:cNvPr id="170" name="Shape 170"/>
        <p:cNvGrpSpPr/>
        <p:nvPr/>
      </p:nvGrpSpPr>
      <p:grpSpPr>
        <a:xfrm>
          <a:off x="0" y="0"/>
          <a:ext cx="0" cy="0"/>
          <a:chOff x="0" y="0"/>
          <a:chExt cx="0" cy="0"/>
        </a:xfrm>
      </p:grpSpPr>
      <p:sp>
        <p:nvSpPr>
          <p:cNvPr id="171" name="Google Shape;171;g2588371d26d_0_1008"/>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2" name="Google Shape;172;g2588371d26d_0_1008"/>
          <p:cNvSpPr txBox="1"/>
          <p:nvPr/>
        </p:nvSpPr>
        <p:spPr>
          <a:xfrm>
            <a:off x="891175" y="1945250"/>
            <a:ext cx="1018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73" name="Google Shape;173;g2588371d26d_0_1008"/>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588371d26d_0_1008"/>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cxnSp>
        <p:nvCxnSpPr>
          <p:cNvPr id="175" name="Google Shape;175;g2588371d26d_0_1008"/>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176" name="Google Shape;176;g2588371d26d_0_1008"/>
          <p:cNvSpPr txBox="1"/>
          <p:nvPr>
            <p:ph type="ctrTitle"/>
          </p:nvPr>
        </p:nvSpPr>
        <p:spPr>
          <a:xfrm>
            <a:off x="648825" y="457200"/>
            <a:ext cx="112164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7" name="Google Shape;177;g2588371d26d_0_1008"/>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1">
  <p:cSld name="15_Custom Layout_1_1_1_2_1_1_1">
    <p:bg>
      <p:bgPr>
        <a:solidFill>
          <a:schemeClr val="lt1"/>
        </a:solidFill>
      </p:bgPr>
    </p:bg>
    <p:spTree>
      <p:nvGrpSpPr>
        <p:cNvPr id="178" name="Shape 178"/>
        <p:cNvGrpSpPr/>
        <p:nvPr/>
      </p:nvGrpSpPr>
      <p:grpSpPr>
        <a:xfrm>
          <a:off x="0" y="0"/>
          <a:ext cx="0" cy="0"/>
          <a:chOff x="0" y="0"/>
          <a:chExt cx="0" cy="0"/>
        </a:xfrm>
      </p:grpSpPr>
      <p:sp>
        <p:nvSpPr>
          <p:cNvPr id="179" name="Google Shape;179;g2588371d26d_0_101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0" name="Google Shape;180;g2588371d26d_0_101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588371d26d_0_1016"/>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cxnSp>
        <p:nvCxnSpPr>
          <p:cNvPr id="182" name="Google Shape;182;g2588371d26d_0_1016"/>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183" name="Google Shape;183;g2588371d26d_0_1016"/>
          <p:cNvSpPr txBox="1"/>
          <p:nvPr>
            <p:ph type="ctrTitle"/>
          </p:nvPr>
        </p:nvSpPr>
        <p:spPr>
          <a:xfrm>
            <a:off x="648825" y="457200"/>
            <a:ext cx="110727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4" name="Google Shape;184;g2588371d26d_0_1016"/>
          <p:cNvSpPr txBox="1"/>
          <p:nvPr>
            <p:ph idx="2" type="ctrTitle"/>
          </p:nvPr>
        </p:nvSpPr>
        <p:spPr>
          <a:xfrm>
            <a:off x="750525" y="1121700"/>
            <a:ext cx="10853400" cy="324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6"/>
              </a:buClr>
              <a:buSzPts val="2000"/>
              <a:buFont typeface="Montserrat"/>
              <a:buNone/>
              <a:defRPr b="1" i="0" sz="2000" u="none" cap="none" strike="noStrike">
                <a:solidFill>
                  <a:schemeClr val="accent6"/>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5" name="Google Shape;185;g2588371d26d_0_101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p:cSld name="15_Custom Layout_1_1_1_2_1_1_2">
    <p:bg>
      <p:bgPr>
        <a:solidFill>
          <a:schemeClr val="lt1"/>
        </a:solidFill>
      </p:bgPr>
    </p:bg>
    <p:spTree>
      <p:nvGrpSpPr>
        <p:cNvPr id="186" name="Shape 186"/>
        <p:cNvGrpSpPr/>
        <p:nvPr/>
      </p:nvGrpSpPr>
      <p:grpSpPr>
        <a:xfrm>
          <a:off x="0" y="0"/>
          <a:ext cx="0" cy="0"/>
          <a:chOff x="0" y="0"/>
          <a:chExt cx="0" cy="0"/>
        </a:xfrm>
      </p:grpSpPr>
      <p:sp>
        <p:nvSpPr>
          <p:cNvPr id="187" name="Google Shape;187;g2588371d26d_0_1024"/>
          <p:cNvSpPr/>
          <p:nvPr/>
        </p:nvSpPr>
        <p:spPr>
          <a:xfrm>
            <a:off x="7666925" y="1472075"/>
            <a:ext cx="4525200" cy="4471500"/>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8" name="Google Shape;188;g2588371d26d_0_1024"/>
          <p:cNvPicPr preferRelativeResize="0"/>
          <p:nvPr/>
        </p:nvPicPr>
        <p:blipFill rotWithShape="1">
          <a:blip r:embed="rId2">
            <a:alphaModFix amt="35000"/>
          </a:blip>
          <a:srcRect b="0" l="0" r="27420" t="0"/>
          <a:stretch/>
        </p:blipFill>
        <p:spPr>
          <a:xfrm rot="5">
            <a:off x="8590829" y="1104853"/>
            <a:ext cx="3729341" cy="4166082"/>
          </a:xfrm>
          <a:prstGeom prst="rect">
            <a:avLst/>
          </a:prstGeom>
          <a:noFill/>
          <a:ln>
            <a:noFill/>
          </a:ln>
        </p:spPr>
      </p:pic>
      <p:sp>
        <p:nvSpPr>
          <p:cNvPr id="189" name="Google Shape;189;g2588371d26d_0_102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0" name="Google Shape;190;g2588371d26d_0_1024"/>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1" name="Google Shape;191;g2588371d26d_0_1024"/>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192" name="Google Shape;192;g2588371d26d_0_1024"/>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193" name="Google Shape;193;g2588371d26d_0_1024"/>
          <p:cNvSpPr txBox="1"/>
          <p:nvPr>
            <p:ph type="ctrTitle"/>
          </p:nvPr>
        </p:nvSpPr>
        <p:spPr>
          <a:xfrm>
            <a:off x="648825" y="457200"/>
            <a:ext cx="112689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4" name="Google Shape;194;g2588371d26d_0_1024"/>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p:cSld name="15_Custom Layout_1_1_1_2_1_1_2_1">
    <p:bg>
      <p:bgPr>
        <a:solidFill>
          <a:schemeClr val="lt1"/>
        </a:solidFill>
      </p:bgPr>
    </p:bg>
    <p:spTree>
      <p:nvGrpSpPr>
        <p:cNvPr id="195" name="Shape 195"/>
        <p:cNvGrpSpPr/>
        <p:nvPr/>
      </p:nvGrpSpPr>
      <p:grpSpPr>
        <a:xfrm>
          <a:off x="0" y="0"/>
          <a:ext cx="0" cy="0"/>
          <a:chOff x="0" y="0"/>
          <a:chExt cx="0" cy="0"/>
        </a:xfrm>
      </p:grpSpPr>
      <p:sp>
        <p:nvSpPr>
          <p:cNvPr id="196" name="Google Shape;196;g2588371d26d_0_1033"/>
          <p:cNvSpPr/>
          <p:nvPr/>
        </p:nvSpPr>
        <p:spPr>
          <a:xfrm>
            <a:off x="7666925" y="1472075"/>
            <a:ext cx="4525200" cy="4471500"/>
          </a:xfrm>
          <a:prstGeom prst="teardrop">
            <a:avLst>
              <a:gd fmla="val 10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7" name="Google Shape;197;g2588371d26d_0_1033"/>
          <p:cNvPicPr preferRelativeResize="0"/>
          <p:nvPr/>
        </p:nvPicPr>
        <p:blipFill rotWithShape="1">
          <a:blip r:embed="rId2">
            <a:alphaModFix amt="35000"/>
          </a:blip>
          <a:srcRect b="0" l="0" r="27420" t="0"/>
          <a:stretch/>
        </p:blipFill>
        <p:spPr>
          <a:xfrm rot="4">
            <a:off x="8058779" y="1263953"/>
            <a:ext cx="4503721" cy="4735344"/>
          </a:xfrm>
          <a:prstGeom prst="rect">
            <a:avLst/>
          </a:prstGeom>
          <a:noFill/>
          <a:ln>
            <a:noFill/>
          </a:ln>
        </p:spPr>
      </p:pic>
      <p:sp>
        <p:nvSpPr>
          <p:cNvPr id="198" name="Google Shape;198;g2588371d26d_0_103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9" name="Google Shape;199;g2588371d26d_0_1033"/>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0" name="Google Shape;200;g2588371d26d_0_1033"/>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201" name="Google Shape;201;g2588371d26d_0_1033"/>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202" name="Google Shape;202;g2588371d26d_0_1033"/>
          <p:cNvSpPr txBox="1"/>
          <p:nvPr>
            <p:ph type="ctrTitle"/>
          </p:nvPr>
        </p:nvSpPr>
        <p:spPr>
          <a:xfrm>
            <a:off x="648825" y="457200"/>
            <a:ext cx="111120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3" name="Google Shape;203;g2588371d26d_0_1033"/>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p:cSld name="15_Custom Layout_1_1_1_2_1_1_2_1_1">
    <p:bg>
      <p:bgPr>
        <a:solidFill>
          <a:schemeClr val="lt1"/>
        </a:solidFill>
      </p:bgPr>
    </p:bg>
    <p:spTree>
      <p:nvGrpSpPr>
        <p:cNvPr id="204" name="Shape 204"/>
        <p:cNvGrpSpPr/>
        <p:nvPr/>
      </p:nvGrpSpPr>
      <p:grpSpPr>
        <a:xfrm>
          <a:off x="0" y="0"/>
          <a:ext cx="0" cy="0"/>
          <a:chOff x="0" y="0"/>
          <a:chExt cx="0" cy="0"/>
        </a:xfrm>
      </p:grpSpPr>
      <p:sp>
        <p:nvSpPr>
          <p:cNvPr id="205" name="Google Shape;205;g2588371d26d_0_1042"/>
          <p:cNvSpPr/>
          <p:nvPr/>
        </p:nvSpPr>
        <p:spPr>
          <a:xfrm>
            <a:off x="5728300" y="0"/>
            <a:ext cx="6463800" cy="6858000"/>
          </a:xfrm>
          <a:prstGeom prst="rect">
            <a:avLst/>
          </a:prstGeom>
          <a:solidFill>
            <a:srgbClr val="F7A020"/>
          </a:solidFill>
          <a:ln cap="flat" cmpd="sng" w="9525">
            <a:solidFill>
              <a:srgbClr val="F7A0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588371d26d_0_104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7" name="Google Shape;207;g2588371d26d_0_1042"/>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 name="Google Shape;208;g2588371d26d_0_1042"/>
          <p:cNvCxnSpPr/>
          <p:nvPr/>
        </p:nvCxnSpPr>
        <p:spPr>
          <a:xfrm flipH="1">
            <a:off x="464400" y="401250"/>
            <a:ext cx="1500" cy="1766100"/>
          </a:xfrm>
          <a:prstGeom prst="straightConnector1">
            <a:avLst/>
          </a:prstGeom>
          <a:noFill/>
          <a:ln cap="flat" cmpd="sng" w="19050">
            <a:solidFill>
              <a:schemeClr val="accent3"/>
            </a:solidFill>
            <a:prstDash val="solid"/>
            <a:round/>
            <a:headEnd len="sm" w="sm" type="none"/>
            <a:tailEnd len="sm" w="sm" type="none"/>
          </a:ln>
        </p:spPr>
      </p:cxnSp>
      <p:sp>
        <p:nvSpPr>
          <p:cNvPr id="209" name="Google Shape;209;g2588371d26d_0_1042"/>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210" name="Google Shape;210;g2588371d26d_0_1042"/>
          <p:cNvSpPr txBox="1"/>
          <p:nvPr>
            <p:ph type="ctrTitle"/>
          </p:nvPr>
        </p:nvSpPr>
        <p:spPr>
          <a:xfrm>
            <a:off x="648825" y="457200"/>
            <a:ext cx="44214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1" name="Google Shape;211;g2588371d26d_0_1042"/>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212" name="Google Shape;212;g2588371d26d_0_1042"/>
          <p:cNvPicPr preferRelativeResize="0"/>
          <p:nvPr/>
        </p:nvPicPr>
        <p:blipFill rotWithShape="1">
          <a:blip r:embed="rId2">
            <a:alphaModFix amt="35000"/>
          </a:blip>
          <a:srcRect b="0" l="0" r="27420" t="0"/>
          <a:stretch/>
        </p:blipFill>
        <p:spPr>
          <a:xfrm rot="3">
            <a:off x="6071774" y="87703"/>
            <a:ext cx="6172201" cy="648967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p:cSld name="15_Custom Layout_1_1_1_2_1_1_2_1_1_1">
    <p:bg>
      <p:bgPr>
        <a:solidFill>
          <a:schemeClr val="lt1"/>
        </a:solidFill>
      </p:bgPr>
    </p:bg>
    <p:spTree>
      <p:nvGrpSpPr>
        <p:cNvPr id="213" name="Shape 213"/>
        <p:cNvGrpSpPr/>
        <p:nvPr/>
      </p:nvGrpSpPr>
      <p:grpSpPr>
        <a:xfrm>
          <a:off x="0" y="0"/>
          <a:ext cx="0" cy="0"/>
          <a:chOff x="0" y="0"/>
          <a:chExt cx="0" cy="0"/>
        </a:xfrm>
      </p:grpSpPr>
      <p:sp>
        <p:nvSpPr>
          <p:cNvPr id="214" name="Google Shape;214;g2588371d26d_0_1051"/>
          <p:cNvSpPr/>
          <p:nvPr/>
        </p:nvSpPr>
        <p:spPr>
          <a:xfrm>
            <a:off x="7005550" y="0"/>
            <a:ext cx="5186700" cy="6858000"/>
          </a:xfrm>
          <a:prstGeom prst="rect">
            <a:avLst/>
          </a:prstGeom>
          <a:solidFill>
            <a:schemeClr val="accent4"/>
          </a:solidFill>
          <a:ln cap="flat" cmpd="sng" w="9525">
            <a:solidFill>
              <a:srgbClr val="F7A0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588371d26d_0_105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6" name="Google Shape;216;g2588371d26d_0_1051"/>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7" name="Google Shape;217;g2588371d26d_0_1051"/>
          <p:cNvCxnSpPr/>
          <p:nvPr/>
        </p:nvCxnSpPr>
        <p:spPr>
          <a:xfrm flipH="1">
            <a:off x="464400" y="401250"/>
            <a:ext cx="1500" cy="1766100"/>
          </a:xfrm>
          <a:prstGeom prst="straightConnector1">
            <a:avLst/>
          </a:prstGeom>
          <a:noFill/>
          <a:ln cap="flat" cmpd="sng" w="19050">
            <a:solidFill>
              <a:schemeClr val="accent3"/>
            </a:solidFill>
            <a:prstDash val="solid"/>
            <a:round/>
            <a:headEnd len="sm" w="sm" type="none"/>
            <a:tailEnd len="sm" w="sm" type="none"/>
          </a:ln>
        </p:spPr>
      </p:cxnSp>
      <p:sp>
        <p:nvSpPr>
          <p:cNvPr id="218" name="Google Shape;218;g2588371d26d_0_1051"/>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219" name="Google Shape;219;g2588371d26d_0_1051"/>
          <p:cNvSpPr txBox="1"/>
          <p:nvPr>
            <p:ph type="ctrTitle"/>
          </p:nvPr>
        </p:nvSpPr>
        <p:spPr>
          <a:xfrm>
            <a:off x="648825" y="457200"/>
            <a:ext cx="44214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0" name="Google Shape;220;g2588371d26d_0_1051"/>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221" name="Google Shape;221;g2588371d26d_0_1051"/>
          <p:cNvPicPr preferRelativeResize="0"/>
          <p:nvPr/>
        </p:nvPicPr>
        <p:blipFill rotWithShape="1">
          <a:blip r:embed="rId2">
            <a:alphaModFix amt="35000"/>
          </a:blip>
          <a:srcRect b="0" l="0" r="27420" t="0"/>
          <a:stretch/>
        </p:blipFill>
        <p:spPr>
          <a:xfrm rot="3">
            <a:off x="6920928" y="980528"/>
            <a:ext cx="5323044" cy="559684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3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 name="Google Shape;26;p33"/>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27" name="Google Shape;27;p3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8" name="Google Shape;28;p3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9" name="Google Shape;29;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2">
  <p:cSld name="15_Custom Layout_1_1_1_2_2">
    <p:bg>
      <p:bgPr>
        <a:solidFill>
          <a:schemeClr val="lt1"/>
        </a:solidFill>
      </p:bgPr>
    </p:bg>
    <p:spTree>
      <p:nvGrpSpPr>
        <p:cNvPr id="222" name="Shape 222"/>
        <p:cNvGrpSpPr/>
        <p:nvPr/>
      </p:nvGrpSpPr>
      <p:grpSpPr>
        <a:xfrm>
          <a:off x="0" y="0"/>
          <a:ext cx="0" cy="0"/>
          <a:chOff x="0" y="0"/>
          <a:chExt cx="0" cy="0"/>
        </a:xfrm>
      </p:grpSpPr>
      <p:sp>
        <p:nvSpPr>
          <p:cNvPr id="223" name="Google Shape;223;g2588371d26d_0_1060"/>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2588371d26d_0_106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5" name="Google Shape;225;g2588371d26d_0_1060"/>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6" name="Google Shape;226;g2588371d26d_0_1060"/>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227" name="Google Shape;227;g2588371d26d_0_106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228" name="Google Shape;228;g2588371d26d_0_1060"/>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29" name="Google Shape;229;g2588371d26d_0_1060"/>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230" name="Google Shape;230;g2588371d26d_0_1060"/>
          <p:cNvSpPr txBox="1"/>
          <p:nvPr>
            <p:ph type="ctrTitle"/>
          </p:nvPr>
        </p:nvSpPr>
        <p:spPr>
          <a:xfrm>
            <a:off x="648825" y="669450"/>
            <a:ext cx="91281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4"/>
              </a:buClr>
              <a:buSzPts val="4000"/>
              <a:buFont typeface="Montserrat"/>
              <a:buNone/>
              <a:defRPr b="1" i="0" sz="40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1" name="Google Shape;231;g2588371d26d_0_1060"/>
          <p:cNvSpPr txBox="1"/>
          <p:nvPr>
            <p:ph idx="4" type="ctrTitle"/>
          </p:nvPr>
        </p:nvSpPr>
        <p:spPr>
          <a:xfrm>
            <a:off x="648825" y="426100"/>
            <a:ext cx="9128100" cy="402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2000"/>
              <a:buFont typeface="Montserrat"/>
              <a:buNone/>
              <a:defRPr b="1" i="0" sz="2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2 1">
  <p:cSld name="15_Custom Layout_1_1_1_2_2_1">
    <p:bg>
      <p:bgPr>
        <a:solidFill>
          <a:schemeClr val="lt1"/>
        </a:solidFill>
      </p:bgPr>
    </p:bg>
    <p:spTree>
      <p:nvGrpSpPr>
        <p:cNvPr id="232" name="Shape 232"/>
        <p:cNvGrpSpPr/>
        <p:nvPr/>
      </p:nvGrpSpPr>
      <p:grpSpPr>
        <a:xfrm>
          <a:off x="0" y="0"/>
          <a:ext cx="0" cy="0"/>
          <a:chOff x="0" y="0"/>
          <a:chExt cx="0" cy="0"/>
        </a:xfrm>
      </p:grpSpPr>
      <p:sp>
        <p:nvSpPr>
          <p:cNvPr id="233" name="Google Shape;233;g2588371d26d_0_1070"/>
          <p:cNvSpPr/>
          <p:nvPr/>
        </p:nvSpPr>
        <p:spPr>
          <a:xfrm>
            <a:off x="0" y="0"/>
            <a:ext cx="4572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588371d26d_0_107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5" name="Google Shape;235;g2588371d26d_0_1070"/>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6" name="Google Shape;236;g2588371d26d_0_1070"/>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lt1"/>
                </a:solidFill>
                <a:latin typeface="Arial"/>
                <a:ea typeface="Arial"/>
                <a:cs typeface="Arial"/>
                <a:sym typeface="Arial"/>
              </a:rPr>
              <a:t>🍑</a:t>
            </a:r>
            <a:r>
              <a:rPr b="1" i="0" lang="en-US" sz="1300" u="none" cap="none" strike="noStrike">
                <a:solidFill>
                  <a:schemeClr val="lt1"/>
                </a:solidFill>
                <a:latin typeface="Montserrat"/>
                <a:ea typeface="Montserrat"/>
                <a:cs typeface="Montserrat"/>
                <a:sym typeface="Montserrat"/>
              </a:rPr>
              <a:t>SMARTSAAS</a:t>
            </a:r>
            <a:endParaRPr b="1" i="0" sz="1300" u="none" cap="none" strike="noStrike">
              <a:solidFill>
                <a:schemeClr val="lt1"/>
              </a:solidFill>
              <a:latin typeface="Montserrat"/>
              <a:ea typeface="Montserrat"/>
              <a:cs typeface="Montserrat"/>
              <a:sym typeface="Montserrat"/>
            </a:endParaRPr>
          </a:p>
        </p:txBody>
      </p:sp>
      <p:sp>
        <p:nvSpPr>
          <p:cNvPr id="237" name="Google Shape;237;g2588371d26d_0_107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238" name="Google Shape;238;g2588371d26d_0_1070"/>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39" name="Google Shape;239;g2588371d26d_0_1070"/>
          <p:cNvCxnSpPr/>
          <p:nvPr/>
        </p:nvCxnSpPr>
        <p:spPr>
          <a:xfrm flipH="1">
            <a:off x="457200" y="401250"/>
            <a:ext cx="8700" cy="969000"/>
          </a:xfrm>
          <a:prstGeom prst="straightConnector1">
            <a:avLst/>
          </a:prstGeom>
          <a:noFill/>
          <a:ln cap="flat" cmpd="sng" w="28575">
            <a:solidFill>
              <a:schemeClr val="accent3"/>
            </a:solidFill>
            <a:prstDash val="solid"/>
            <a:round/>
            <a:headEnd len="sm" w="sm" type="none"/>
            <a:tailEnd len="sm" w="sm" type="none"/>
          </a:ln>
        </p:spPr>
      </p:cxnSp>
      <p:sp>
        <p:nvSpPr>
          <p:cNvPr id="240" name="Google Shape;240;g2588371d26d_0_1070"/>
          <p:cNvSpPr txBox="1"/>
          <p:nvPr>
            <p:ph type="ctrTitle"/>
          </p:nvPr>
        </p:nvSpPr>
        <p:spPr>
          <a:xfrm>
            <a:off x="648825" y="669450"/>
            <a:ext cx="113079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2"/>
              </a:buClr>
              <a:buSzPts val="4000"/>
              <a:buFont typeface="Montserrat"/>
              <a:buNone/>
              <a:defRPr b="1" i="0" sz="4000" u="none" cap="none" strike="noStrike">
                <a:solidFill>
                  <a:schemeClr val="accent2"/>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1" name="Google Shape;241;g2588371d26d_0_1070"/>
          <p:cNvSpPr txBox="1"/>
          <p:nvPr>
            <p:ph idx="4" type="ctrTitle"/>
          </p:nvPr>
        </p:nvSpPr>
        <p:spPr>
          <a:xfrm>
            <a:off x="648825" y="426100"/>
            <a:ext cx="10915800" cy="402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2000"/>
              <a:buFont typeface="Montserrat"/>
              <a:buNone/>
              <a:defRPr b="1" i="0" sz="2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3">
  <p:cSld name="15_Custom Layout_1_1_1_2_3">
    <p:bg>
      <p:bgPr>
        <a:solidFill>
          <a:srgbClr val="383838"/>
        </a:solidFill>
      </p:bgPr>
    </p:bg>
    <p:spTree>
      <p:nvGrpSpPr>
        <p:cNvPr id="242" name="Shape 242"/>
        <p:cNvGrpSpPr/>
        <p:nvPr/>
      </p:nvGrpSpPr>
      <p:grpSpPr>
        <a:xfrm>
          <a:off x="0" y="0"/>
          <a:ext cx="0" cy="0"/>
          <a:chOff x="0" y="0"/>
          <a:chExt cx="0" cy="0"/>
        </a:xfrm>
      </p:grpSpPr>
      <p:pic>
        <p:nvPicPr>
          <p:cNvPr id="243" name="Google Shape;243;g2588371d26d_0_1080"/>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244" name="Google Shape;244;g2588371d26d_0_1080"/>
          <p:cNvSpPr txBox="1"/>
          <p:nvPr/>
        </p:nvSpPr>
        <p:spPr>
          <a:xfrm>
            <a:off x="724475" y="547680"/>
            <a:ext cx="11190900" cy="519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chemeClr val="lt1"/>
                </a:solidFill>
                <a:latin typeface="Inter"/>
                <a:ea typeface="Inter"/>
                <a:cs typeface="Inter"/>
                <a:sym typeface="Inter"/>
              </a:rPr>
              <a:t>Agenda</a:t>
            </a:r>
            <a:endParaRPr b="1" i="0" sz="4000" u="none" cap="none" strike="noStrike">
              <a:solidFill>
                <a:schemeClr val="lt1"/>
              </a:solidFill>
              <a:latin typeface="Inter"/>
              <a:ea typeface="Inter"/>
              <a:cs typeface="Inter"/>
              <a:sym typeface="Inter"/>
            </a:endParaRPr>
          </a:p>
        </p:txBody>
      </p:sp>
      <p:sp>
        <p:nvSpPr>
          <p:cNvPr id="245" name="Google Shape;245;g2588371d26d_0_1080"/>
          <p:cNvSpPr txBox="1"/>
          <p:nvPr/>
        </p:nvSpPr>
        <p:spPr>
          <a:xfrm>
            <a:off x="724485" y="1608675"/>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1</a:t>
            </a:r>
            <a:endParaRPr b="1" i="0" sz="6000" u="none" cap="none" strike="noStrike">
              <a:solidFill>
                <a:schemeClr val="lt1"/>
              </a:solidFill>
              <a:latin typeface="Inter"/>
              <a:ea typeface="Inter"/>
              <a:cs typeface="Inter"/>
              <a:sym typeface="Inter"/>
            </a:endParaRPr>
          </a:p>
        </p:txBody>
      </p:sp>
      <p:sp>
        <p:nvSpPr>
          <p:cNvPr id="246" name="Google Shape;246;g2588371d26d_0_1080"/>
          <p:cNvSpPr txBox="1"/>
          <p:nvPr/>
        </p:nvSpPr>
        <p:spPr>
          <a:xfrm>
            <a:off x="724485" y="2800248"/>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2</a:t>
            </a:r>
            <a:endParaRPr b="1" i="0" sz="6000" u="none" cap="none" strike="noStrike">
              <a:solidFill>
                <a:schemeClr val="lt1"/>
              </a:solidFill>
              <a:latin typeface="Inter"/>
              <a:ea typeface="Inter"/>
              <a:cs typeface="Inter"/>
              <a:sym typeface="Inter"/>
            </a:endParaRPr>
          </a:p>
        </p:txBody>
      </p:sp>
      <p:sp>
        <p:nvSpPr>
          <p:cNvPr id="247" name="Google Shape;247;g2588371d26d_0_1080"/>
          <p:cNvSpPr txBox="1"/>
          <p:nvPr/>
        </p:nvSpPr>
        <p:spPr>
          <a:xfrm>
            <a:off x="724485" y="4042692"/>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3</a:t>
            </a:r>
            <a:endParaRPr b="1" i="0" sz="6000" u="none" cap="none" strike="noStrike">
              <a:solidFill>
                <a:schemeClr val="lt1"/>
              </a:solidFill>
              <a:latin typeface="Inter"/>
              <a:ea typeface="Inter"/>
              <a:cs typeface="Inter"/>
              <a:sym typeface="Inter"/>
            </a:endParaRPr>
          </a:p>
        </p:txBody>
      </p:sp>
      <p:sp>
        <p:nvSpPr>
          <p:cNvPr id="248" name="Google Shape;248;g2588371d26d_0_1080"/>
          <p:cNvSpPr txBox="1"/>
          <p:nvPr/>
        </p:nvSpPr>
        <p:spPr>
          <a:xfrm>
            <a:off x="724485" y="5099613"/>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4</a:t>
            </a:r>
            <a:endParaRPr b="1" i="0" sz="6000" u="none" cap="none" strike="noStrike">
              <a:solidFill>
                <a:schemeClr val="lt1"/>
              </a:solidFill>
              <a:latin typeface="Inter"/>
              <a:ea typeface="Inter"/>
              <a:cs typeface="Inter"/>
              <a:sym typeface="Inter"/>
            </a:endParaRPr>
          </a:p>
        </p:txBody>
      </p:sp>
      <p:sp>
        <p:nvSpPr>
          <p:cNvPr id="249" name="Google Shape;249;g2588371d26d_0_1080"/>
          <p:cNvSpPr/>
          <p:nvPr/>
        </p:nvSpPr>
        <p:spPr>
          <a:xfrm>
            <a:off x="-5200" y="0"/>
            <a:ext cx="3480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0" name="Google Shape;250;g2588371d26d_0_1080"/>
          <p:cNvCxnSpPr/>
          <p:nvPr/>
        </p:nvCxnSpPr>
        <p:spPr>
          <a:xfrm>
            <a:off x="342800" y="342900"/>
            <a:ext cx="2700" cy="1205100"/>
          </a:xfrm>
          <a:prstGeom prst="straightConnector1">
            <a:avLst/>
          </a:prstGeom>
          <a:noFill/>
          <a:ln cap="flat" cmpd="sng" w="19050">
            <a:solidFill>
              <a:schemeClr val="accent3"/>
            </a:solidFill>
            <a:prstDash val="solid"/>
            <a:round/>
            <a:headEnd len="sm" w="sm" type="none"/>
            <a:tailEnd len="sm" w="sm" type="none"/>
          </a:ln>
        </p:spPr>
      </p:cxnSp>
      <p:sp>
        <p:nvSpPr>
          <p:cNvPr id="251" name="Google Shape;251;g2588371d26d_0_1080"/>
          <p:cNvSpPr txBox="1"/>
          <p:nvPr/>
        </p:nvSpPr>
        <p:spPr>
          <a:xfrm>
            <a:off x="6368210" y="1548000"/>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5</a:t>
            </a:r>
            <a:endParaRPr b="1" i="0" sz="6000" u="none" cap="none" strike="noStrike">
              <a:solidFill>
                <a:schemeClr val="lt1"/>
              </a:solidFill>
              <a:latin typeface="Inter"/>
              <a:ea typeface="Inter"/>
              <a:cs typeface="Inter"/>
              <a:sym typeface="Inter"/>
            </a:endParaRPr>
          </a:p>
        </p:txBody>
      </p:sp>
      <p:sp>
        <p:nvSpPr>
          <p:cNvPr id="252" name="Google Shape;252;g2588371d26d_0_1080"/>
          <p:cNvSpPr txBox="1"/>
          <p:nvPr/>
        </p:nvSpPr>
        <p:spPr>
          <a:xfrm>
            <a:off x="6368210" y="2739573"/>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6</a:t>
            </a:r>
            <a:endParaRPr b="1" i="0" sz="6000" u="none" cap="none" strike="noStrike">
              <a:solidFill>
                <a:schemeClr val="lt1"/>
              </a:solidFill>
              <a:latin typeface="Inter"/>
              <a:ea typeface="Inter"/>
              <a:cs typeface="Inter"/>
              <a:sym typeface="Inter"/>
            </a:endParaRPr>
          </a:p>
        </p:txBody>
      </p:sp>
      <p:sp>
        <p:nvSpPr>
          <p:cNvPr id="253" name="Google Shape;253;g2588371d26d_0_1080"/>
          <p:cNvSpPr txBox="1"/>
          <p:nvPr/>
        </p:nvSpPr>
        <p:spPr>
          <a:xfrm>
            <a:off x="6368210" y="3982017"/>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7</a:t>
            </a:r>
            <a:endParaRPr b="1" i="0" sz="6000" u="none" cap="none" strike="noStrike">
              <a:solidFill>
                <a:schemeClr val="lt1"/>
              </a:solidFill>
              <a:latin typeface="Inter"/>
              <a:ea typeface="Inter"/>
              <a:cs typeface="Inter"/>
              <a:sym typeface="Inter"/>
            </a:endParaRPr>
          </a:p>
        </p:txBody>
      </p:sp>
      <p:sp>
        <p:nvSpPr>
          <p:cNvPr id="254" name="Google Shape;254;g2588371d26d_0_1080"/>
          <p:cNvSpPr txBox="1"/>
          <p:nvPr/>
        </p:nvSpPr>
        <p:spPr>
          <a:xfrm>
            <a:off x="6368210" y="5038938"/>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8</a:t>
            </a:r>
            <a:endParaRPr b="1" i="0" sz="6000" u="none" cap="none" strike="noStrike">
              <a:solidFill>
                <a:schemeClr val="lt1"/>
              </a:solidFill>
              <a:latin typeface="Inter"/>
              <a:ea typeface="Inter"/>
              <a:cs typeface="Inter"/>
              <a:sym typeface="Inter"/>
            </a:endParaRPr>
          </a:p>
        </p:txBody>
      </p:sp>
      <p:sp>
        <p:nvSpPr>
          <p:cNvPr id="255" name="Google Shape;255;g2588371d26d_0_1080"/>
          <p:cNvSpPr/>
          <p:nvPr/>
        </p:nvSpPr>
        <p:spPr>
          <a:xfrm>
            <a:off x="0" y="0"/>
            <a:ext cx="457200" cy="6908100"/>
          </a:xfrm>
          <a:prstGeom prst="rect">
            <a:avLst/>
          </a:prstGeom>
          <a:solidFill>
            <a:srgbClr val="383838"/>
          </a:solidFill>
          <a:ln cap="flat" cmpd="sng" w="9525">
            <a:solidFill>
              <a:srgbClr val="23292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6" name="Google Shape;256;g2588371d26d_0_1080"/>
          <p:cNvCxnSpPr/>
          <p:nvPr/>
        </p:nvCxnSpPr>
        <p:spPr>
          <a:xfrm>
            <a:off x="459325" y="457200"/>
            <a:ext cx="0" cy="647700"/>
          </a:xfrm>
          <a:prstGeom prst="straightConnector1">
            <a:avLst/>
          </a:prstGeom>
          <a:noFill/>
          <a:ln cap="flat" cmpd="sng" w="19050">
            <a:solidFill>
              <a:schemeClr val="accent3"/>
            </a:solidFill>
            <a:prstDash val="solid"/>
            <a:round/>
            <a:headEnd len="sm" w="sm" type="none"/>
            <a:tailEnd len="sm" w="sm" type="none"/>
          </a:ln>
        </p:spPr>
      </p:cxnSp>
      <p:sp>
        <p:nvSpPr>
          <p:cNvPr id="257" name="Google Shape;257;g2588371d26d_0_10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p:cSld name="15_Custom Layout_1_1_1_2_1_1">
    <p:bg>
      <p:bgPr>
        <a:solidFill>
          <a:srgbClr val="F8F9FB"/>
        </a:solidFill>
      </p:bgPr>
    </p:bg>
    <p:spTree>
      <p:nvGrpSpPr>
        <p:cNvPr id="258" name="Shape 258"/>
        <p:cNvGrpSpPr/>
        <p:nvPr/>
      </p:nvGrpSpPr>
      <p:grpSpPr>
        <a:xfrm>
          <a:off x="0" y="0"/>
          <a:ext cx="0" cy="0"/>
          <a:chOff x="0" y="0"/>
          <a:chExt cx="0" cy="0"/>
        </a:xfrm>
      </p:grpSpPr>
      <p:sp>
        <p:nvSpPr>
          <p:cNvPr id="259" name="Google Shape;259;g2588371d26d_0_1096"/>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0" name="Google Shape;260;g2588371d26d_0_109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1" name="Google Shape;261;g2588371d26d_0_1096"/>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262" name="Google Shape;262;g2588371d26d_0_1096"/>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263" name="Google Shape;263;g2588371d26d_0_1096"/>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64" name="Google Shape;264;g2588371d26d_0_109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4">
  <p:cSld name="15_Custom Layout_1_1_1_2_1_1_5">
    <p:bg>
      <p:bgPr>
        <a:solidFill>
          <a:srgbClr val="F8F9FB"/>
        </a:solidFill>
      </p:bgPr>
    </p:bg>
    <p:spTree>
      <p:nvGrpSpPr>
        <p:cNvPr id="265" name="Shape 265"/>
        <p:cNvGrpSpPr/>
        <p:nvPr/>
      </p:nvGrpSpPr>
      <p:grpSpPr>
        <a:xfrm>
          <a:off x="0" y="0"/>
          <a:ext cx="0" cy="0"/>
          <a:chOff x="0" y="0"/>
          <a:chExt cx="0" cy="0"/>
        </a:xfrm>
      </p:grpSpPr>
      <p:sp>
        <p:nvSpPr>
          <p:cNvPr id="266" name="Google Shape;266;g2588371d26d_0_1103"/>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7" name="Google Shape;267;g2588371d26d_0_1103"/>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8" name="Google Shape;268;g2588371d26d_0_1103"/>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269" name="Google Shape;269;g2588371d26d_0_1103"/>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270" name="Google Shape;270;g2588371d26d_0_1103"/>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71" name="Google Shape;271;g2588371d26d_0_1103"/>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74" name="Shape 274"/>
        <p:cNvGrpSpPr/>
        <p:nvPr/>
      </p:nvGrpSpPr>
      <p:grpSpPr>
        <a:xfrm>
          <a:off x="0" y="0"/>
          <a:ext cx="0" cy="0"/>
          <a:chOff x="0" y="0"/>
          <a:chExt cx="0" cy="0"/>
        </a:xfrm>
      </p:grpSpPr>
      <p:sp>
        <p:nvSpPr>
          <p:cNvPr id="275" name="Google Shape;275;g2588371d26d_0_150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76" name="Google Shape;276;g2588371d26d_0_1506"/>
          <p:cNvPicPr preferRelativeResize="0"/>
          <p:nvPr/>
        </p:nvPicPr>
        <p:blipFill rotWithShape="1">
          <a:blip r:embed="rId2">
            <a:alphaModFix/>
          </a:blip>
          <a:srcRect b="0" l="5985" r="5985" t="0"/>
          <a:stretch/>
        </p:blipFill>
        <p:spPr>
          <a:xfrm>
            <a:off x="7624105" y="2"/>
            <a:ext cx="6037200" cy="6858000"/>
          </a:xfrm>
          <a:prstGeom prst="parallelogram">
            <a:avLst>
              <a:gd fmla="val 25000" name="adj"/>
            </a:avLst>
          </a:prstGeom>
          <a:solidFill>
            <a:schemeClr val="lt1">
              <a:alpha val="9410"/>
            </a:schemeClr>
          </a:solidFill>
          <a:ln>
            <a:noFill/>
          </a:ln>
        </p:spPr>
      </p:pic>
      <p:pic>
        <p:nvPicPr>
          <p:cNvPr id="277" name="Google Shape;277;g2588371d26d_0_1506"/>
          <p:cNvPicPr preferRelativeResize="0"/>
          <p:nvPr/>
        </p:nvPicPr>
        <p:blipFill rotWithShape="1">
          <a:blip r:embed="rId3">
            <a:alphaModFix/>
          </a:blip>
          <a:srcRect b="0" l="5985" r="5985" t="0"/>
          <a:stretch/>
        </p:blipFill>
        <p:spPr>
          <a:xfrm>
            <a:off x="3065030" y="2"/>
            <a:ext cx="6037200" cy="6858000"/>
          </a:xfrm>
          <a:prstGeom prst="parallelogram">
            <a:avLst>
              <a:gd fmla="val 25000" name="adj"/>
            </a:avLst>
          </a:prstGeom>
          <a:solidFill>
            <a:schemeClr val="lt1">
              <a:alpha val="9410"/>
            </a:schemeClr>
          </a:solidFill>
          <a:ln>
            <a:noFill/>
          </a:ln>
        </p:spPr>
      </p:pic>
      <p:pic>
        <p:nvPicPr>
          <p:cNvPr id="278" name="Google Shape;278;g2588371d26d_0_1506"/>
          <p:cNvPicPr preferRelativeResize="0"/>
          <p:nvPr/>
        </p:nvPicPr>
        <p:blipFill rotWithShape="1">
          <a:blip r:embed="rId4">
            <a:alphaModFix/>
          </a:blip>
          <a:srcRect b="0" l="5985" r="5985" t="0"/>
          <a:stretch/>
        </p:blipFill>
        <p:spPr>
          <a:xfrm>
            <a:off x="-1492995" y="2"/>
            <a:ext cx="6037200" cy="6858000"/>
          </a:xfrm>
          <a:prstGeom prst="parallelogram">
            <a:avLst>
              <a:gd fmla="val 25000" name="adj"/>
            </a:avLst>
          </a:prstGeom>
          <a:solidFill>
            <a:schemeClr val="lt1">
              <a:alpha val="9410"/>
            </a:schemeClr>
          </a:solidFill>
          <a:ln>
            <a:noFill/>
          </a:ln>
        </p:spPr>
      </p:pic>
      <p:sp>
        <p:nvSpPr>
          <p:cNvPr id="279" name="Google Shape;279;g2588371d26d_0_1506"/>
          <p:cNvSpPr txBox="1"/>
          <p:nvPr/>
        </p:nvSpPr>
        <p:spPr>
          <a:xfrm>
            <a:off x="8826500" y="2791125"/>
            <a:ext cx="22638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t/>
            </a:r>
            <a:endParaRPr b="0" i="0" sz="7800" u="none" cap="none" strike="noStrike">
              <a:solidFill>
                <a:schemeClr val="dk1"/>
              </a:solidFill>
              <a:latin typeface="Arial"/>
              <a:ea typeface="Arial"/>
              <a:cs typeface="Arial"/>
              <a:sym typeface="Arial"/>
            </a:endParaRPr>
          </a:p>
        </p:txBody>
      </p:sp>
      <p:sp>
        <p:nvSpPr>
          <p:cNvPr id="280" name="Google Shape;280;g2588371d26d_0_1506"/>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1" name="Google Shape;281;g2588371d26d_0_1506"/>
          <p:cNvSpPr/>
          <p:nvPr/>
        </p:nvSpPr>
        <p:spPr>
          <a:xfrm>
            <a:off x="0" y="0"/>
            <a:ext cx="12275700" cy="6858000"/>
          </a:xfrm>
          <a:prstGeom prst="rect">
            <a:avLst/>
          </a:prstGeom>
          <a:solidFill>
            <a:srgbClr val="D8D9DC">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2588371d26d_0_1506"/>
          <p:cNvSpPr/>
          <p:nvPr/>
        </p:nvSpPr>
        <p:spPr>
          <a:xfrm>
            <a:off x="2908650" y="4287424"/>
            <a:ext cx="6400800" cy="1748400"/>
          </a:xfrm>
          <a:prstGeom prst="parallelogram">
            <a:avLst>
              <a:gd fmla="val 25000" name="adj"/>
            </a:avLst>
          </a:prstGeom>
          <a:solidFill>
            <a:schemeClr val="accent4"/>
          </a:solidFill>
          <a:ln>
            <a:noFill/>
          </a:ln>
          <a:effectLst>
            <a:outerShdw blurRad="330200" rotWithShape="0" algn="ctr" dir="5400000" dist="50800">
              <a:srgbClr val="000000">
                <a:alpha val="415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g2588371d26d_0_1506"/>
          <p:cNvSpPr txBox="1"/>
          <p:nvPr/>
        </p:nvSpPr>
        <p:spPr>
          <a:xfrm>
            <a:off x="3178099" y="4816475"/>
            <a:ext cx="5687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9D4E8"/>
                </a:solidFill>
                <a:latin typeface="Lato"/>
                <a:ea typeface="Lato"/>
                <a:cs typeface="Lato"/>
                <a:sym typeface="Lato"/>
              </a:rPr>
              <a:t>Deck Templates</a:t>
            </a:r>
            <a:endParaRPr b="0" i="0" sz="2800" u="none" cap="none" strike="noStrike">
              <a:solidFill>
                <a:srgbClr val="F9D4E8"/>
              </a:solidFill>
              <a:latin typeface="Lato"/>
              <a:ea typeface="Lato"/>
              <a:cs typeface="Lato"/>
              <a:sym typeface="Lato"/>
            </a:endParaRPr>
          </a:p>
        </p:txBody>
      </p:sp>
      <p:sp>
        <p:nvSpPr>
          <p:cNvPr id="284" name="Google Shape;284;g2588371d26d_0_1506"/>
          <p:cNvSpPr txBox="1"/>
          <p:nvPr/>
        </p:nvSpPr>
        <p:spPr>
          <a:xfrm>
            <a:off x="1909650" y="3141375"/>
            <a:ext cx="86979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8800" u="none" cap="none" strike="noStrike">
                <a:solidFill>
                  <a:schemeClr val="accent2"/>
                </a:solidFill>
                <a:latin typeface="Montserrat"/>
                <a:ea typeface="Montserrat"/>
                <a:cs typeface="Montserrat"/>
                <a:sym typeface="Montserrat"/>
              </a:rPr>
              <a:t>SmartSaaS</a:t>
            </a:r>
            <a:endParaRPr b="1" i="0" sz="8800" u="none" cap="none" strike="noStrike">
              <a:solidFill>
                <a:schemeClr val="accent2"/>
              </a:solidFill>
              <a:latin typeface="Montserrat"/>
              <a:ea typeface="Montserrat"/>
              <a:cs typeface="Montserrat"/>
              <a:sym typeface="Montserrat"/>
            </a:endParaRPr>
          </a:p>
        </p:txBody>
      </p:sp>
      <p:sp>
        <p:nvSpPr>
          <p:cNvPr id="285" name="Google Shape;285;g2588371d26d_0_1506"/>
          <p:cNvSpPr txBox="1"/>
          <p:nvPr/>
        </p:nvSpPr>
        <p:spPr>
          <a:xfrm>
            <a:off x="8750300" y="2714925"/>
            <a:ext cx="2263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rPr b="0" i="0" lang="en-US" sz="6000" u="none" cap="none" strike="noStrike">
                <a:solidFill>
                  <a:schemeClr val="dk1"/>
                </a:solidFill>
                <a:latin typeface="Arial"/>
                <a:ea typeface="Arial"/>
                <a:cs typeface="Arial"/>
                <a:sym typeface="Arial"/>
              </a:rPr>
              <a:t>🍑</a:t>
            </a:r>
            <a:endParaRPr b="0" i="0" sz="6000" u="none" cap="none" strike="noStrike">
              <a:solidFill>
                <a:schemeClr val="dk1"/>
              </a:solidFill>
              <a:latin typeface="Arial"/>
              <a:ea typeface="Arial"/>
              <a:cs typeface="Arial"/>
              <a:sym typeface="Arial"/>
            </a:endParaRPr>
          </a:p>
        </p:txBody>
      </p:sp>
      <p:sp>
        <p:nvSpPr>
          <p:cNvPr id="286" name="Google Shape;286;g2588371d26d_0_1506"/>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2">
  <p:cSld name="15_Custom Layout_1_2">
    <p:bg>
      <p:bgPr>
        <a:solidFill>
          <a:schemeClr val="lt1"/>
        </a:solidFill>
      </p:bgPr>
    </p:bg>
    <p:spTree>
      <p:nvGrpSpPr>
        <p:cNvPr id="287" name="Shape 287"/>
        <p:cNvGrpSpPr/>
        <p:nvPr/>
      </p:nvGrpSpPr>
      <p:grpSpPr>
        <a:xfrm>
          <a:off x="0" y="0"/>
          <a:ext cx="0" cy="0"/>
          <a:chOff x="0" y="0"/>
          <a:chExt cx="0" cy="0"/>
        </a:xfrm>
      </p:grpSpPr>
      <p:sp>
        <p:nvSpPr>
          <p:cNvPr id="288" name="Google Shape;288;g2588371d26d_0_151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9" name="Google Shape;289;g2588371d26d_0_1519"/>
          <p:cNvSpPr/>
          <p:nvPr/>
        </p:nvSpPr>
        <p:spPr>
          <a:xfrm>
            <a:off x="5098225" y="-160400"/>
            <a:ext cx="8858250" cy="7075175"/>
          </a:xfrm>
          <a:prstGeom prst="flowChartInputOutput">
            <a:avLst/>
          </a:prstGeom>
          <a:solidFill>
            <a:srgbClr val="F8A0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2588371d26d_0_1519"/>
          <p:cNvSpPr txBox="1"/>
          <p:nvPr>
            <p:ph type="ctrTitle"/>
          </p:nvPr>
        </p:nvSpPr>
        <p:spPr>
          <a:xfrm>
            <a:off x="953975" y="1873075"/>
            <a:ext cx="9128100" cy="1850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4"/>
              </a:buClr>
              <a:buSzPts val="7200"/>
              <a:buFont typeface="Montserrat"/>
              <a:buNone/>
              <a:defRPr b="1" i="0" sz="72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91" name="Google Shape;291;g2588371d26d_0_1519"/>
          <p:cNvPicPr preferRelativeResize="0"/>
          <p:nvPr/>
        </p:nvPicPr>
        <p:blipFill rotWithShape="1">
          <a:blip r:embed="rId2">
            <a:alphaModFix amt="35000"/>
          </a:blip>
          <a:srcRect b="0" l="0" r="27420" t="0"/>
          <a:stretch/>
        </p:blipFill>
        <p:spPr>
          <a:xfrm rot="3">
            <a:off x="6071774" y="87703"/>
            <a:ext cx="6172201" cy="6489670"/>
          </a:xfrm>
          <a:prstGeom prst="rect">
            <a:avLst/>
          </a:prstGeom>
          <a:noFill/>
          <a:ln>
            <a:noFill/>
          </a:ln>
        </p:spPr>
      </p:pic>
      <p:sp>
        <p:nvSpPr>
          <p:cNvPr id="292" name="Google Shape;292;g2588371d26d_0_1519"/>
          <p:cNvSpPr txBox="1"/>
          <p:nvPr/>
        </p:nvSpPr>
        <p:spPr>
          <a:xfrm>
            <a:off x="1267850" y="3448075"/>
            <a:ext cx="36717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2"/>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293" name="Shape 293"/>
        <p:cNvGrpSpPr/>
        <p:nvPr/>
      </p:nvGrpSpPr>
      <p:grpSpPr>
        <a:xfrm>
          <a:off x="0" y="0"/>
          <a:ext cx="0" cy="0"/>
          <a:chOff x="0" y="0"/>
          <a:chExt cx="0" cy="0"/>
        </a:xfrm>
      </p:grpSpPr>
      <p:sp>
        <p:nvSpPr>
          <p:cNvPr id="294" name="Google Shape;294;g2588371d26d_0_1525"/>
          <p:cNvSpPr/>
          <p:nvPr>
            <p:ph idx="2" type="pic"/>
          </p:nvPr>
        </p:nvSpPr>
        <p:spPr>
          <a:xfrm>
            <a:off x="7214523" y="1289693"/>
            <a:ext cx="4304400" cy="4304400"/>
          </a:xfrm>
          <a:prstGeom prst="rect">
            <a:avLst/>
          </a:prstGeom>
          <a:noFill/>
          <a:ln>
            <a:noFill/>
          </a:ln>
        </p:spPr>
      </p:sp>
      <p:sp>
        <p:nvSpPr>
          <p:cNvPr id="295" name="Google Shape;295;g2588371d26d_0_15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96" name="Shape 296"/>
        <p:cNvGrpSpPr/>
        <p:nvPr/>
      </p:nvGrpSpPr>
      <p:grpSpPr>
        <a:xfrm>
          <a:off x="0" y="0"/>
          <a:ext cx="0" cy="0"/>
          <a:chOff x="0" y="0"/>
          <a:chExt cx="0" cy="0"/>
        </a:xfrm>
      </p:grpSpPr>
      <p:sp>
        <p:nvSpPr>
          <p:cNvPr id="297" name="Google Shape;297;g2588371d26d_0_1528"/>
          <p:cNvSpPr/>
          <p:nvPr>
            <p:ph idx="2" type="pic"/>
          </p:nvPr>
        </p:nvSpPr>
        <p:spPr>
          <a:xfrm>
            <a:off x="0" y="0"/>
            <a:ext cx="12192000" cy="6858000"/>
          </a:xfrm>
          <a:prstGeom prst="rect">
            <a:avLst/>
          </a:prstGeom>
          <a:noFill/>
          <a:ln>
            <a:noFill/>
          </a:ln>
        </p:spPr>
      </p:sp>
      <p:sp>
        <p:nvSpPr>
          <p:cNvPr id="298" name="Google Shape;298;g2588371d26d_0_15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99" name="Shape 299"/>
        <p:cNvGrpSpPr/>
        <p:nvPr/>
      </p:nvGrpSpPr>
      <p:grpSpPr>
        <a:xfrm>
          <a:off x="0" y="0"/>
          <a:ext cx="0" cy="0"/>
          <a:chOff x="0" y="0"/>
          <a:chExt cx="0" cy="0"/>
        </a:xfrm>
      </p:grpSpPr>
      <p:sp>
        <p:nvSpPr>
          <p:cNvPr id="300" name="Google Shape;300;g2588371d26d_0_1531"/>
          <p:cNvSpPr/>
          <p:nvPr>
            <p:ph idx="2" type="pic"/>
          </p:nvPr>
        </p:nvSpPr>
        <p:spPr>
          <a:xfrm>
            <a:off x="1" y="0"/>
            <a:ext cx="5435400" cy="6858000"/>
          </a:xfrm>
          <a:prstGeom prst="parallelogram">
            <a:avLst>
              <a:gd fmla="val 25000" name="adj"/>
            </a:avLst>
          </a:prstGeom>
          <a:solidFill>
            <a:schemeClr val="lt1">
              <a:alpha val="8630"/>
            </a:schemeClr>
          </a:solidFill>
          <a:ln>
            <a:noFill/>
          </a:ln>
        </p:spPr>
      </p:sp>
      <p:sp>
        <p:nvSpPr>
          <p:cNvPr id="301" name="Google Shape;301;g2588371d26d_0_153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34"/>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6000"/>
              <a:buFont typeface="Avenir"/>
              <a:buNone/>
              <a:defRPr b="0" i="0" sz="60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2" name="Google Shape;32;p34"/>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venir"/>
                <a:ea typeface="Avenir"/>
                <a:cs typeface="Avenir"/>
                <a:sym typeface="Avenir"/>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venir"/>
                <a:ea typeface="Avenir"/>
                <a:cs typeface="Avenir"/>
                <a:sym typeface="Avenir"/>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venir"/>
                <a:ea typeface="Avenir"/>
                <a:cs typeface="Avenir"/>
                <a:sym typeface="Avenir"/>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venir"/>
                <a:ea typeface="Avenir"/>
                <a:cs typeface="Avenir"/>
                <a:sym typeface="Avenir"/>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venir"/>
                <a:ea typeface="Avenir"/>
                <a:cs typeface="Avenir"/>
                <a:sym typeface="Avenir"/>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Questrial"/>
                <a:ea typeface="Questrial"/>
                <a:cs typeface="Questrial"/>
                <a:sym typeface="Questrial"/>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Questrial"/>
                <a:ea typeface="Questrial"/>
                <a:cs typeface="Questrial"/>
                <a:sym typeface="Questrial"/>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Questrial"/>
                <a:ea typeface="Questrial"/>
                <a:cs typeface="Questrial"/>
                <a:sym typeface="Questrial"/>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Questrial"/>
                <a:ea typeface="Questrial"/>
                <a:cs typeface="Questrial"/>
                <a:sym typeface="Questrial"/>
              </a:defRPr>
            </a:lvl9pPr>
          </a:lstStyle>
          <a:p/>
        </p:txBody>
      </p:sp>
      <p:sp>
        <p:nvSpPr>
          <p:cNvPr id="33" name="Google Shape;33;p3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34" name="Google Shape;34;p3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35" name="Google Shape;35;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p:cSld name="15_Custom Layout_1_1_1_1_1">
    <p:bg>
      <p:bgPr>
        <a:solidFill>
          <a:srgbClr val="ED80BD"/>
        </a:solidFill>
      </p:bgPr>
    </p:bg>
    <p:spTree>
      <p:nvGrpSpPr>
        <p:cNvPr id="302" name="Shape 302"/>
        <p:cNvGrpSpPr/>
        <p:nvPr/>
      </p:nvGrpSpPr>
      <p:grpSpPr>
        <a:xfrm>
          <a:off x="0" y="0"/>
          <a:ext cx="0" cy="0"/>
          <a:chOff x="0" y="0"/>
          <a:chExt cx="0" cy="0"/>
        </a:xfrm>
      </p:grpSpPr>
      <p:pic>
        <p:nvPicPr>
          <p:cNvPr id="303" name="Google Shape;303;g2588371d26d_0_1534"/>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304" name="Google Shape;304;g2588371d26d_0_153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5" name="Google Shape;305;g2588371d26d_0_1534"/>
          <p:cNvSpPr/>
          <p:nvPr/>
        </p:nvSpPr>
        <p:spPr>
          <a:xfrm>
            <a:off x="0" y="0"/>
            <a:ext cx="459300" cy="6858000"/>
          </a:xfrm>
          <a:prstGeom prst="rect">
            <a:avLst/>
          </a:prstGeom>
          <a:solidFill>
            <a:srgbClr val="ED80BD"/>
          </a:solidFill>
          <a:ln cap="flat" cmpd="sng" w="9525">
            <a:solidFill>
              <a:srgbClr val="ED80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306" name="Google Shape;306;g2588371d26d_0_1534"/>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307" name="Google Shape;307;g2588371d26d_0_1534"/>
          <p:cNvSpPr txBox="1"/>
          <p:nvPr/>
        </p:nvSpPr>
        <p:spPr>
          <a:xfrm>
            <a:off x="1573475" y="5117625"/>
            <a:ext cx="8971500" cy="98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308" name="Google Shape;308;g2588371d26d_0_1534"/>
          <p:cNvSpPr txBox="1"/>
          <p:nvPr/>
        </p:nvSpPr>
        <p:spPr>
          <a:xfrm>
            <a:off x="1577925" y="3312675"/>
            <a:ext cx="8199000" cy="114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162E"/>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309" name="Google Shape;309;g2588371d26d_0_1534"/>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4">
  <p:cSld name="15_Custom Layout_1_1_1_1_1_4">
    <p:bg>
      <p:bgPr>
        <a:solidFill>
          <a:schemeClr val="accent6"/>
        </a:solidFill>
      </p:bgPr>
    </p:bg>
    <p:spTree>
      <p:nvGrpSpPr>
        <p:cNvPr id="310" name="Shape 310"/>
        <p:cNvGrpSpPr/>
        <p:nvPr/>
      </p:nvGrpSpPr>
      <p:grpSpPr>
        <a:xfrm>
          <a:off x="0" y="0"/>
          <a:ext cx="0" cy="0"/>
          <a:chOff x="0" y="0"/>
          <a:chExt cx="0" cy="0"/>
        </a:xfrm>
      </p:grpSpPr>
      <p:pic>
        <p:nvPicPr>
          <p:cNvPr id="311" name="Google Shape;311;g2588371d26d_0_1542"/>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312" name="Google Shape;312;g2588371d26d_0_154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3" name="Google Shape;313;g2588371d26d_0_1542"/>
          <p:cNvSpPr/>
          <p:nvPr/>
        </p:nvSpPr>
        <p:spPr>
          <a:xfrm>
            <a:off x="0" y="0"/>
            <a:ext cx="459300" cy="6858000"/>
          </a:xfrm>
          <a:prstGeom prst="rect">
            <a:avLst/>
          </a:prstGeom>
          <a:solidFill>
            <a:schemeClr val="accent6"/>
          </a:solidFill>
          <a:ln cap="flat" cmpd="sng" w="9525">
            <a:solidFill>
              <a:srgbClr val="ED80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314" name="Google Shape;314;g2588371d26d_0_1542"/>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pic>
        <p:nvPicPr>
          <p:cNvPr id="315" name="Google Shape;315;g2588371d26d_0_1542"/>
          <p:cNvPicPr preferRelativeResize="0"/>
          <p:nvPr/>
        </p:nvPicPr>
        <p:blipFill rotWithShape="1">
          <a:blip r:embed="rId3">
            <a:alphaModFix amt="35000"/>
          </a:blip>
          <a:srcRect b="0" l="0" r="27420" t="0"/>
          <a:stretch/>
        </p:blipFill>
        <p:spPr>
          <a:xfrm rot="3">
            <a:off x="6427953" y="404877"/>
            <a:ext cx="5870541" cy="6172493"/>
          </a:xfrm>
          <a:prstGeom prst="rect">
            <a:avLst/>
          </a:prstGeom>
          <a:noFill/>
          <a:ln>
            <a:noFill/>
          </a:ln>
        </p:spPr>
      </p:pic>
      <p:sp>
        <p:nvSpPr>
          <p:cNvPr id="316" name="Google Shape;316;g2588371d26d_0_1542"/>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3">
  <p:cSld name="15_Custom Layout_1_1_1_1_1_3">
    <p:bg>
      <p:bgPr>
        <a:solidFill>
          <a:srgbClr val="F7A020"/>
        </a:solidFill>
      </p:bgPr>
    </p:bg>
    <p:spTree>
      <p:nvGrpSpPr>
        <p:cNvPr id="317" name="Shape 317"/>
        <p:cNvGrpSpPr/>
        <p:nvPr/>
      </p:nvGrpSpPr>
      <p:grpSpPr>
        <a:xfrm>
          <a:off x="0" y="0"/>
          <a:ext cx="0" cy="0"/>
          <a:chOff x="0" y="0"/>
          <a:chExt cx="0" cy="0"/>
        </a:xfrm>
      </p:grpSpPr>
      <p:pic>
        <p:nvPicPr>
          <p:cNvPr id="318" name="Google Shape;318;g2588371d26d_0_1549"/>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319" name="Google Shape;319;g2588371d26d_0_154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0" name="Google Shape;320;g2588371d26d_0_1549"/>
          <p:cNvSpPr/>
          <p:nvPr/>
        </p:nvSpPr>
        <p:spPr>
          <a:xfrm>
            <a:off x="0" y="0"/>
            <a:ext cx="459300" cy="6858000"/>
          </a:xfrm>
          <a:prstGeom prst="rect">
            <a:avLst/>
          </a:prstGeom>
          <a:solidFill>
            <a:srgbClr val="F99707"/>
          </a:solidFill>
          <a:ln cap="flat" cmpd="sng" w="9525">
            <a:solidFill>
              <a:srgbClr val="F6A6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321" name="Google Shape;321;g2588371d26d_0_1549"/>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pic>
        <p:nvPicPr>
          <p:cNvPr id="322" name="Google Shape;322;g2588371d26d_0_1549"/>
          <p:cNvPicPr preferRelativeResize="0"/>
          <p:nvPr/>
        </p:nvPicPr>
        <p:blipFill rotWithShape="1">
          <a:blip r:embed="rId3">
            <a:alphaModFix amt="35000"/>
          </a:blip>
          <a:srcRect b="0" l="0" r="27420" t="0"/>
          <a:stretch/>
        </p:blipFill>
        <p:spPr>
          <a:xfrm rot="3">
            <a:off x="6071774" y="87703"/>
            <a:ext cx="6172201" cy="6489670"/>
          </a:xfrm>
          <a:prstGeom prst="rect">
            <a:avLst/>
          </a:prstGeom>
          <a:noFill/>
          <a:ln>
            <a:noFill/>
          </a:ln>
        </p:spPr>
      </p:pic>
      <p:sp>
        <p:nvSpPr>
          <p:cNvPr id="323" name="Google Shape;323;g2588371d26d_0_1549"/>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1">
  <p:cSld name="15_Custom Layout_1_1_1_1_1_1">
    <p:bg>
      <p:bgPr>
        <a:solidFill>
          <a:schemeClr val="accent2"/>
        </a:solidFill>
      </p:bgPr>
    </p:bg>
    <p:spTree>
      <p:nvGrpSpPr>
        <p:cNvPr id="324" name="Shape 324"/>
        <p:cNvGrpSpPr/>
        <p:nvPr/>
      </p:nvGrpSpPr>
      <p:grpSpPr>
        <a:xfrm>
          <a:off x="0" y="0"/>
          <a:ext cx="0" cy="0"/>
          <a:chOff x="0" y="0"/>
          <a:chExt cx="0" cy="0"/>
        </a:xfrm>
      </p:grpSpPr>
      <p:pic>
        <p:nvPicPr>
          <p:cNvPr id="325" name="Google Shape;325;g2588371d26d_0_1556"/>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pic>
        <p:nvPicPr>
          <p:cNvPr id="326" name="Google Shape;326;g2588371d26d_0_1556"/>
          <p:cNvPicPr preferRelativeResize="0"/>
          <p:nvPr/>
        </p:nvPicPr>
        <p:blipFill rotWithShape="1">
          <a:blip r:embed="rId3">
            <a:alphaModFix amt="35000"/>
          </a:blip>
          <a:srcRect b="0" l="0" r="27420" t="0"/>
          <a:stretch/>
        </p:blipFill>
        <p:spPr>
          <a:xfrm rot="3">
            <a:off x="6071774" y="87703"/>
            <a:ext cx="6172201" cy="6489670"/>
          </a:xfrm>
          <a:prstGeom prst="rect">
            <a:avLst/>
          </a:prstGeom>
          <a:noFill/>
          <a:ln>
            <a:noFill/>
          </a:ln>
        </p:spPr>
      </p:pic>
      <p:sp>
        <p:nvSpPr>
          <p:cNvPr id="327" name="Google Shape;327;g2588371d26d_0_155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8" name="Google Shape;328;g2588371d26d_0_1556"/>
          <p:cNvSpPr/>
          <p:nvPr/>
        </p:nvSpPr>
        <p:spPr>
          <a:xfrm>
            <a:off x="0" y="0"/>
            <a:ext cx="459300" cy="6858000"/>
          </a:xfrm>
          <a:prstGeom prst="rect">
            <a:avLst/>
          </a:prstGeom>
          <a:solidFill>
            <a:schemeClr val="accent2"/>
          </a:solidFill>
          <a:ln cap="flat" cmpd="sng" w="9525">
            <a:solidFill>
              <a:srgbClr val="B03DB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9" name="Google Shape;329;g2588371d26d_0_1556"/>
          <p:cNvCxnSpPr/>
          <p:nvPr/>
        </p:nvCxnSpPr>
        <p:spPr>
          <a:xfrm>
            <a:off x="459325" y="457200"/>
            <a:ext cx="0" cy="647700"/>
          </a:xfrm>
          <a:prstGeom prst="straightConnector1">
            <a:avLst/>
          </a:prstGeom>
          <a:noFill/>
          <a:ln cap="flat" cmpd="sng" w="19050">
            <a:solidFill>
              <a:schemeClr val="lt1"/>
            </a:solidFill>
            <a:prstDash val="solid"/>
            <a:round/>
            <a:headEnd len="sm" w="sm" type="none"/>
            <a:tailEnd len="sm" w="sm" type="none"/>
          </a:ln>
        </p:spPr>
      </p:cxnSp>
      <p:sp>
        <p:nvSpPr>
          <p:cNvPr id="330" name="Google Shape;330;g2588371d26d_0_1556"/>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lt1"/>
                </a:solidFill>
                <a:latin typeface="Montserrat"/>
                <a:ea typeface="Montserrat"/>
                <a:cs typeface="Montserrat"/>
                <a:sym typeface="Montserrat"/>
              </a:rPr>
              <a:t>SMARTSAAS</a:t>
            </a:r>
            <a:endParaRPr b="1" i="0" sz="1800" u="none" cap="none" strike="noStrike">
              <a:solidFill>
                <a:schemeClr val="lt1"/>
              </a:solidFill>
              <a:latin typeface="Montserrat"/>
              <a:ea typeface="Montserrat"/>
              <a:cs typeface="Montserrat"/>
              <a:sym typeface="Montserrat"/>
            </a:endParaRPr>
          </a:p>
        </p:txBody>
      </p:sp>
      <p:sp>
        <p:nvSpPr>
          <p:cNvPr id="331" name="Google Shape;331;g2588371d26d_0_1556"/>
          <p:cNvSpPr txBox="1"/>
          <p:nvPr>
            <p:ph type="ctrTitle"/>
          </p:nvPr>
        </p:nvSpPr>
        <p:spPr>
          <a:xfrm>
            <a:off x="1622700" y="2262650"/>
            <a:ext cx="9128100" cy="7008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1pPr>
            <a:lvl2pPr lvl="1"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2pPr>
            <a:lvl3pPr lvl="2"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3pPr>
            <a:lvl4pPr lvl="3"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4pPr>
            <a:lvl5pPr lvl="4"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5pPr>
            <a:lvl6pPr lvl="5"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6pPr>
            <a:lvl7pPr lvl="6"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7pPr>
            <a:lvl8pPr lvl="7"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8pPr>
            <a:lvl9pPr lvl="8"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2">
  <p:cSld name="15_Custom Layout_1_1_1_1_1_2">
    <p:bg>
      <p:bgPr>
        <a:solidFill>
          <a:srgbClr val="ED80BD"/>
        </a:solidFill>
      </p:bgPr>
    </p:bg>
    <p:spTree>
      <p:nvGrpSpPr>
        <p:cNvPr id="332" name="Shape 332"/>
        <p:cNvGrpSpPr/>
        <p:nvPr/>
      </p:nvGrpSpPr>
      <p:grpSpPr>
        <a:xfrm>
          <a:off x="0" y="0"/>
          <a:ext cx="0" cy="0"/>
          <a:chOff x="0" y="0"/>
          <a:chExt cx="0" cy="0"/>
        </a:xfrm>
      </p:grpSpPr>
      <p:pic>
        <p:nvPicPr>
          <p:cNvPr id="333" name="Google Shape;333;g2588371d26d_0_1564"/>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pic>
        <p:nvPicPr>
          <p:cNvPr id="334" name="Google Shape;334;g2588371d26d_0_1564"/>
          <p:cNvPicPr preferRelativeResize="0"/>
          <p:nvPr/>
        </p:nvPicPr>
        <p:blipFill rotWithShape="1">
          <a:blip r:embed="rId3">
            <a:alphaModFix amt="35000"/>
          </a:blip>
          <a:srcRect b="0" l="0" r="27420" t="0"/>
          <a:stretch/>
        </p:blipFill>
        <p:spPr>
          <a:xfrm rot="3">
            <a:off x="6071774" y="87703"/>
            <a:ext cx="6172201" cy="6489670"/>
          </a:xfrm>
          <a:prstGeom prst="rect">
            <a:avLst/>
          </a:prstGeom>
          <a:noFill/>
          <a:ln>
            <a:noFill/>
          </a:ln>
        </p:spPr>
      </p:pic>
      <p:sp>
        <p:nvSpPr>
          <p:cNvPr id="335" name="Google Shape;335;g2588371d26d_0_156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6" name="Google Shape;336;g2588371d26d_0_1564"/>
          <p:cNvSpPr/>
          <p:nvPr/>
        </p:nvSpPr>
        <p:spPr>
          <a:xfrm>
            <a:off x="0" y="0"/>
            <a:ext cx="459300" cy="6858000"/>
          </a:xfrm>
          <a:prstGeom prst="rect">
            <a:avLst/>
          </a:prstGeom>
          <a:solidFill>
            <a:srgbClr val="ED80BD"/>
          </a:solidFill>
          <a:ln cap="flat" cmpd="sng" w="9525">
            <a:solidFill>
              <a:srgbClr val="EA93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7" name="Google Shape;337;g2588371d26d_0_1564"/>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338" name="Google Shape;338;g2588371d26d_0_1564"/>
          <p:cNvSpPr txBox="1"/>
          <p:nvPr/>
        </p:nvSpPr>
        <p:spPr>
          <a:xfrm>
            <a:off x="591050" y="550200"/>
            <a:ext cx="254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700" u="none" cap="none" strike="noStrike">
                <a:solidFill>
                  <a:schemeClr val="dk1"/>
                </a:solidFill>
                <a:latin typeface="Arial"/>
                <a:ea typeface="Arial"/>
                <a:cs typeface="Arial"/>
                <a:sym typeface="Arial"/>
              </a:rPr>
              <a:t>🍑 </a:t>
            </a:r>
            <a:r>
              <a:rPr b="1" i="0" lang="en-US" sz="1800" u="none" cap="none" strike="noStrike">
                <a:solidFill>
                  <a:schemeClr val="dk2"/>
                </a:solidFill>
                <a:latin typeface="Montserrat"/>
                <a:ea typeface="Montserrat"/>
                <a:cs typeface="Montserrat"/>
                <a:sym typeface="Montserrat"/>
              </a:rPr>
              <a:t>SMARTSAAS</a:t>
            </a:r>
            <a:endParaRPr b="1" i="0" sz="1800" u="none" cap="none" strike="noStrike">
              <a:solidFill>
                <a:schemeClr val="dk2"/>
              </a:solidFill>
              <a:latin typeface="Montserrat"/>
              <a:ea typeface="Montserrat"/>
              <a:cs typeface="Montserrat"/>
              <a:sym typeface="Montserrat"/>
            </a:endParaRPr>
          </a:p>
        </p:txBody>
      </p:sp>
      <p:sp>
        <p:nvSpPr>
          <p:cNvPr id="339" name="Google Shape;339;g2588371d26d_0_1564"/>
          <p:cNvSpPr txBox="1"/>
          <p:nvPr>
            <p:ph type="ctrTitle"/>
          </p:nvPr>
        </p:nvSpPr>
        <p:spPr>
          <a:xfrm>
            <a:off x="1622700" y="2262650"/>
            <a:ext cx="91281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Montserrat Light"/>
              <a:buNone/>
              <a:defRPr b="0" i="0" sz="3000" u="none" cap="none" strike="noStrike">
                <a:solidFill>
                  <a:schemeClr val="dk2"/>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p:cSld name="15_Custom Layout_1_1_1_2_1">
    <p:bg>
      <p:bgPr>
        <a:solidFill>
          <a:schemeClr val="lt1"/>
        </a:solidFill>
      </p:bgPr>
    </p:bg>
    <p:spTree>
      <p:nvGrpSpPr>
        <p:cNvPr id="340" name="Shape 340"/>
        <p:cNvGrpSpPr/>
        <p:nvPr/>
      </p:nvGrpSpPr>
      <p:grpSpPr>
        <a:xfrm>
          <a:off x="0" y="0"/>
          <a:ext cx="0" cy="0"/>
          <a:chOff x="0" y="0"/>
          <a:chExt cx="0" cy="0"/>
        </a:xfrm>
      </p:grpSpPr>
      <p:sp>
        <p:nvSpPr>
          <p:cNvPr id="341" name="Google Shape;341;g2588371d26d_0_1572"/>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2" name="Google Shape;342;g2588371d26d_0_1572"/>
          <p:cNvSpPr txBox="1"/>
          <p:nvPr/>
        </p:nvSpPr>
        <p:spPr>
          <a:xfrm>
            <a:off x="891175" y="1945250"/>
            <a:ext cx="1018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343" name="Google Shape;343;g2588371d26d_0_1572"/>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588371d26d_0_1572"/>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cxnSp>
        <p:nvCxnSpPr>
          <p:cNvPr id="345" name="Google Shape;345;g2588371d26d_0_1572"/>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346" name="Google Shape;346;g2588371d26d_0_1572"/>
          <p:cNvSpPr txBox="1"/>
          <p:nvPr>
            <p:ph type="ctrTitle"/>
          </p:nvPr>
        </p:nvSpPr>
        <p:spPr>
          <a:xfrm>
            <a:off x="648825" y="457200"/>
            <a:ext cx="112164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7" name="Google Shape;347;g2588371d26d_0_1572"/>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1">
  <p:cSld name="15_Custom Layout_1_1_1_2_1_1_1">
    <p:bg>
      <p:bgPr>
        <a:solidFill>
          <a:schemeClr val="lt1"/>
        </a:solidFill>
      </p:bgPr>
    </p:bg>
    <p:spTree>
      <p:nvGrpSpPr>
        <p:cNvPr id="348" name="Shape 348"/>
        <p:cNvGrpSpPr/>
        <p:nvPr/>
      </p:nvGrpSpPr>
      <p:grpSpPr>
        <a:xfrm>
          <a:off x="0" y="0"/>
          <a:ext cx="0" cy="0"/>
          <a:chOff x="0" y="0"/>
          <a:chExt cx="0" cy="0"/>
        </a:xfrm>
      </p:grpSpPr>
      <p:sp>
        <p:nvSpPr>
          <p:cNvPr id="349" name="Google Shape;349;g2588371d26d_0_158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0" name="Google Shape;350;g2588371d26d_0_1580"/>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588371d26d_0_1580"/>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cxnSp>
        <p:nvCxnSpPr>
          <p:cNvPr id="352" name="Google Shape;352;g2588371d26d_0_1580"/>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353" name="Google Shape;353;g2588371d26d_0_1580"/>
          <p:cNvSpPr txBox="1"/>
          <p:nvPr>
            <p:ph type="ctrTitle"/>
          </p:nvPr>
        </p:nvSpPr>
        <p:spPr>
          <a:xfrm>
            <a:off x="648825" y="457200"/>
            <a:ext cx="110727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54" name="Google Shape;354;g2588371d26d_0_1580"/>
          <p:cNvSpPr txBox="1"/>
          <p:nvPr>
            <p:ph idx="2" type="ctrTitle"/>
          </p:nvPr>
        </p:nvSpPr>
        <p:spPr>
          <a:xfrm>
            <a:off x="750525" y="1121700"/>
            <a:ext cx="10853400" cy="324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6"/>
              </a:buClr>
              <a:buSzPts val="2000"/>
              <a:buFont typeface="Montserrat"/>
              <a:buNone/>
              <a:defRPr b="1" i="0" sz="2000" u="none" cap="none" strike="noStrike">
                <a:solidFill>
                  <a:schemeClr val="accent6"/>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55" name="Google Shape;355;g2588371d26d_0_158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p:cSld name="15_Custom Layout_1_1_1_2_1_1_2">
    <p:bg>
      <p:bgPr>
        <a:solidFill>
          <a:schemeClr val="lt1"/>
        </a:solidFill>
      </p:bgPr>
    </p:bg>
    <p:spTree>
      <p:nvGrpSpPr>
        <p:cNvPr id="356" name="Shape 356"/>
        <p:cNvGrpSpPr/>
        <p:nvPr/>
      </p:nvGrpSpPr>
      <p:grpSpPr>
        <a:xfrm>
          <a:off x="0" y="0"/>
          <a:ext cx="0" cy="0"/>
          <a:chOff x="0" y="0"/>
          <a:chExt cx="0" cy="0"/>
        </a:xfrm>
      </p:grpSpPr>
      <p:sp>
        <p:nvSpPr>
          <p:cNvPr id="357" name="Google Shape;357;g2588371d26d_0_1588"/>
          <p:cNvSpPr/>
          <p:nvPr/>
        </p:nvSpPr>
        <p:spPr>
          <a:xfrm>
            <a:off x="7666925" y="1472075"/>
            <a:ext cx="4525200" cy="4471500"/>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8" name="Google Shape;358;g2588371d26d_0_1588"/>
          <p:cNvPicPr preferRelativeResize="0"/>
          <p:nvPr/>
        </p:nvPicPr>
        <p:blipFill rotWithShape="1">
          <a:blip r:embed="rId2">
            <a:alphaModFix amt="35000"/>
          </a:blip>
          <a:srcRect b="0" l="0" r="27420" t="0"/>
          <a:stretch/>
        </p:blipFill>
        <p:spPr>
          <a:xfrm rot="5">
            <a:off x="8590829" y="1104853"/>
            <a:ext cx="3729341" cy="4166082"/>
          </a:xfrm>
          <a:prstGeom prst="rect">
            <a:avLst/>
          </a:prstGeom>
          <a:noFill/>
          <a:ln>
            <a:noFill/>
          </a:ln>
        </p:spPr>
      </p:pic>
      <p:sp>
        <p:nvSpPr>
          <p:cNvPr id="359" name="Google Shape;359;g2588371d26d_0_158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0" name="Google Shape;360;g2588371d26d_0_1588"/>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1" name="Google Shape;361;g2588371d26d_0_1588"/>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362" name="Google Shape;362;g2588371d26d_0_1588"/>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363" name="Google Shape;363;g2588371d26d_0_1588"/>
          <p:cNvSpPr txBox="1"/>
          <p:nvPr>
            <p:ph type="ctrTitle"/>
          </p:nvPr>
        </p:nvSpPr>
        <p:spPr>
          <a:xfrm>
            <a:off x="648825" y="457200"/>
            <a:ext cx="112689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64" name="Google Shape;364;g2588371d26d_0_1588"/>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p:cSld name="15_Custom Layout_1_1_1_2_1_1_2_1">
    <p:bg>
      <p:bgPr>
        <a:solidFill>
          <a:schemeClr val="lt1"/>
        </a:solidFill>
      </p:bgPr>
    </p:bg>
    <p:spTree>
      <p:nvGrpSpPr>
        <p:cNvPr id="365" name="Shape 365"/>
        <p:cNvGrpSpPr/>
        <p:nvPr/>
      </p:nvGrpSpPr>
      <p:grpSpPr>
        <a:xfrm>
          <a:off x="0" y="0"/>
          <a:ext cx="0" cy="0"/>
          <a:chOff x="0" y="0"/>
          <a:chExt cx="0" cy="0"/>
        </a:xfrm>
      </p:grpSpPr>
      <p:sp>
        <p:nvSpPr>
          <p:cNvPr id="366" name="Google Shape;366;g2588371d26d_0_1597"/>
          <p:cNvSpPr/>
          <p:nvPr/>
        </p:nvSpPr>
        <p:spPr>
          <a:xfrm>
            <a:off x="7666925" y="1472075"/>
            <a:ext cx="4525200" cy="4471500"/>
          </a:xfrm>
          <a:prstGeom prst="teardrop">
            <a:avLst>
              <a:gd fmla="val 10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7" name="Google Shape;367;g2588371d26d_0_1597"/>
          <p:cNvPicPr preferRelativeResize="0"/>
          <p:nvPr/>
        </p:nvPicPr>
        <p:blipFill rotWithShape="1">
          <a:blip r:embed="rId2">
            <a:alphaModFix amt="35000"/>
          </a:blip>
          <a:srcRect b="0" l="0" r="27420" t="0"/>
          <a:stretch/>
        </p:blipFill>
        <p:spPr>
          <a:xfrm rot="4">
            <a:off x="8058779" y="1263953"/>
            <a:ext cx="4503721" cy="4735344"/>
          </a:xfrm>
          <a:prstGeom prst="rect">
            <a:avLst/>
          </a:prstGeom>
          <a:noFill/>
          <a:ln>
            <a:noFill/>
          </a:ln>
        </p:spPr>
      </p:pic>
      <p:sp>
        <p:nvSpPr>
          <p:cNvPr id="368" name="Google Shape;368;g2588371d26d_0_159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9" name="Google Shape;369;g2588371d26d_0_1597"/>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0" name="Google Shape;370;g2588371d26d_0_1597"/>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371" name="Google Shape;371;g2588371d26d_0_1597"/>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372" name="Google Shape;372;g2588371d26d_0_1597"/>
          <p:cNvSpPr txBox="1"/>
          <p:nvPr>
            <p:ph type="ctrTitle"/>
          </p:nvPr>
        </p:nvSpPr>
        <p:spPr>
          <a:xfrm>
            <a:off x="648825" y="457200"/>
            <a:ext cx="111120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73" name="Google Shape;373;g2588371d26d_0_1597"/>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p:cSld name="15_Custom Layout_1_1_1_2_1_1_2_1_1">
    <p:bg>
      <p:bgPr>
        <a:solidFill>
          <a:schemeClr val="lt1"/>
        </a:solidFill>
      </p:bgPr>
    </p:bg>
    <p:spTree>
      <p:nvGrpSpPr>
        <p:cNvPr id="374" name="Shape 374"/>
        <p:cNvGrpSpPr/>
        <p:nvPr/>
      </p:nvGrpSpPr>
      <p:grpSpPr>
        <a:xfrm>
          <a:off x="0" y="0"/>
          <a:ext cx="0" cy="0"/>
          <a:chOff x="0" y="0"/>
          <a:chExt cx="0" cy="0"/>
        </a:xfrm>
      </p:grpSpPr>
      <p:sp>
        <p:nvSpPr>
          <p:cNvPr id="375" name="Google Shape;375;g2588371d26d_0_1606"/>
          <p:cNvSpPr/>
          <p:nvPr/>
        </p:nvSpPr>
        <p:spPr>
          <a:xfrm>
            <a:off x="5728300" y="0"/>
            <a:ext cx="6463800" cy="6858000"/>
          </a:xfrm>
          <a:prstGeom prst="rect">
            <a:avLst/>
          </a:prstGeom>
          <a:solidFill>
            <a:srgbClr val="F7A020"/>
          </a:solidFill>
          <a:ln cap="flat" cmpd="sng" w="9525">
            <a:solidFill>
              <a:srgbClr val="F7A0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588371d26d_0_160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7" name="Google Shape;377;g2588371d26d_0_160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8" name="Google Shape;378;g2588371d26d_0_1606"/>
          <p:cNvCxnSpPr/>
          <p:nvPr/>
        </p:nvCxnSpPr>
        <p:spPr>
          <a:xfrm flipH="1">
            <a:off x="464400" y="401250"/>
            <a:ext cx="1500" cy="1766100"/>
          </a:xfrm>
          <a:prstGeom prst="straightConnector1">
            <a:avLst/>
          </a:prstGeom>
          <a:noFill/>
          <a:ln cap="flat" cmpd="sng" w="19050">
            <a:solidFill>
              <a:schemeClr val="accent3"/>
            </a:solidFill>
            <a:prstDash val="solid"/>
            <a:round/>
            <a:headEnd len="sm" w="sm" type="none"/>
            <a:tailEnd len="sm" w="sm" type="none"/>
          </a:ln>
        </p:spPr>
      </p:cxnSp>
      <p:sp>
        <p:nvSpPr>
          <p:cNvPr id="379" name="Google Shape;379;g2588371d26d_0_1606"/>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380" name="Google Shape;380;g2588371d26d_0_1606"/>
          <p:cNvSpPr txBox="1"/>
          <p:nvPr>
            <p:ph type="ctrTitle"/>
          </p:nvPr>
        </p:nvSpPr>
        <p:spPr>
          <a:xfrm>
            <a:off x="648825" y="457200"/>
            <a:ext cx="44214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81" name="Google Shape;381;g2588371d26d_0_160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382" name="Google Shape;382;g2588371d26d_0_1606"/>
          <p:cNvPicPr preferRelativeResize="0"/>
          <p:nvPr/>
        </p:nvPicPr>
        <p:blipFill rotWithShape="1">
          <a:blip r:embed="rId2">
            <a:alphaModFix amt="35000"/>
          </a:blip>
          <a:srcRect b="0" l="0" r="27420" t="0"/>
          <a:stretch/>
        </p:blipFill>
        <p:spPr>
          <a:xfrm rot="3">
            <a:off x="6071774" y="87703"/>
            <a:ext cx="6172201" cy="648967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3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 name="Google Shape;38;p35"/>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39" name="Google Shape;39;p35"/>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40" name="Google Shape;40;p3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41" name="Google Shape;41;p3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42" name="Google Shape;42;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p:cSld name="15_Custom Layout_1_1_1_2_1_1_2_1_1_1">
    <p:bg>
      <p:bgPr>
        <a:solidFill>
          <a:schemeClr val="lt1"/>
        </a:solidFill>
      </p:bgPr>
    </p:bg>
    <p:spTree>
      <p:nvGrpSpPr>
        <p:cNvPr id="383" name="Shape 383"/>
        <p:cNvGrpSpPr/>
        <p:nvPr/>
      </p:nvGrpSpPr>
      <p:grpSpPr>
        <a:xfrm>
          <a:off x="0" y="0"/>
          <a:ext cx="0" cy="0"/>
          <a:chOff x="0" y="0"/>
          <a:chExt cx="0" cy="0"/>
        </a:xfrm>
      </p:grpSpPr>
      <p:sp>
        <p:nvSpPr>
          <p:cNvPr id="384" name="Google Shape;384;g2588371d26d_0_1615"/>
          <p:cNvSpPr/>
          <p:nvPr/>
        </p:nvSpPr>
        <p:spPr>
          <a:xfrm>
            <a:off x="7005550" y="0"/>
            <a:ext cx="5186700" cy="6858000"/>
          </a:xfrm>
          <a:prstGeom prst="rect">
            <a:avLst/>
          </a:prstGeom>
          <a:solidFill>
            <a:schemeClr val="accent4"/>
          </a:solidFill>
          <a:ln cap="flat" cmpd="sng" w="9525">
            <a:solidFill>
              <a:srgbClr val="F7A0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588371d26d_0_161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6" name="Google Shape;386;g2588371d26d_0_1615"/>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7" name="Google Shape;387;g2588371d26d_0_1615"/>
          <p:cNvCxnSpPr/>
          <p:nvPr/>
        </p:nvCxnSpPr>
        <p:spPr>
          <a:xfrm flipH="1">
            <a:off x="464400" y="401250"/>
            <a:ext cx="1500" cy="1766100"/>
          </a:xfrm>
          <a:prstGeom prst="straightConnector1">
            <a:avLst/>
          </a:prstGeom>
          <a:noFill/>
          <a:ln cap="flat" cmpd="sng" w="19050">
            <a:solidFill>
              <a:schemeClr val="accent3"/>
            </a:solidFill>
            <a:prstDash val="solid"/>
            <a:round/>
            <a:headEnd len="sm" w="sm" type="none"/>
            <a:tailEnd len="sm" w="sm" type="none"/>
          </a:ln>
        </p:spPr>
      </p:cxnSp>
      <p:sp>
        <p:nvSpPr>
          <p:cNvPr id="388" name="Google Shape;388;g2588371d26d_0_1615"/>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389" name="Google Shape;389;g2588371d26d_0_1615"/>
          <p:cNvSpPr txBox="1"/>
          <p:nvPr>
            <p:ph type="ctrTitle"/>
          </p:nvPr>
        </p:nvSpPr>
        <p:spPr>
          <a:xfrm>
            <a:off x="648825" y="457200"/>
            <a:ext cx="44214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90" name="Google Shape;390;g2588371d26d_0_1615"/>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391" name="Google Shape;391;g2588371d26d_0_1615"/>
          <p:cNvPicPr preferRelativeResize="0"/>
          <p:nvPr/>
        </p:nvPicPr>
        <p:blipFill rotWithShape="1">
          <a:blip r:embed="rId2">
            <a:alphaModFix amt="35000"/>
          </a:blip>
          <a:srcRect b="0" l="0" r="27420" t="0"/>
          <a:stretch/>
        </p:blipFill>
        <p:spPr>
          <a:xfrm rot="3">
            <a:off x="6920928" y="980528"/>
            <a:ext cx="5323044" cy="559684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2">
  <p:cSld name="15_Custom Layout_1_1_1_2_2">
    <p:bg>
      <p:bgPr>
        <a:solidFill>
          <a:schemeClr val="lt1"/>
        </a:solidFill>
      </p:bgPr>
    </p:bg>
    <p:spTree>
      <p:nvGrpSpPr>
        <p:cNvPr id="392" name="Shape 392"/>
        <p:cNvGrpSpPr/>
        <p:nvPr/>
      </p:nvGrpSpPr>
      <p:grpSpPr>
        <a:xfrm>
          <a:off x="0" y="0"/>
          <a:ext cx="0" cy="0"/>
          <a:chOff x="0" y="0"/>
          <a:chExt cx="0" cy="0"/>
        </a:xfrm>
      </p:grpSpPr>
      <p:sp>
        <p:nvSpPr>
          <p:cNvPr id="393" name="Google Shape;393;g2588371d26d_0_1624"/>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g2588371d26d_0_162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5" name="Google Shape;395;g2588371d26d_0_1624"/>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6" name="Google Shape;396;g2588371d26d_0_1624"/>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397" name="Google Shape;397;g2588371d26d_0_1624"/>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398" name="Google Shape;398;g2588371d26d_0_1624"/>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399" name="Google Shape;399;g2588371d26d_0_1624"/>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400" name="Google Shape;400;g2588371d26d_0_1624"/>
          <p:cNvSpPr txBox="1"/>
          <p:nvPr>
            <p:ph type="ctrTitle"/>
          </p:nvPr>
        </p:nvSpPr>
        <p:spPr>
          <a:xfrm>
            <a:off x="648825" y="669450"/>
            <a:ext cx="91281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4"/>
              </a:buClr>
              <a:buSzPts val="4000"/>
              <a:buFont typeface="Montserrat"/>
              <a:buNone/>
              <a:defRPr b="1" i="0" sz="40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1" name="Google Shape;401;g2588371d26d_0_1624"/>
          <p:cNvSpPr txBox="1"/>
          <p:nvPr>
            <p:ph idx="4" type="ctrTitle"/>
          </p:nvPr>
        </p:nvSpPr>
        <p:spPr>
          <a:xfrm>
            <a:off x="648825" y="426100"/>
            <a:ext cx="9128100" cy="402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2000"/>
              <a:buFont typeface="Montserrat"/>
              <a:buNone/>
              <a:defRPr b="1" i="0" sz="2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2 1">
  <p:cSld name="15_Custom Layout_1_1_1_2_2_1">
    <p:bg>
      <p:bgPr>
        <a:solidFill>
          <a:schemeClr val="lt1"/>
        </a:solidFill>
      </p:bgPr>
    </p:bg>
    <p:spTree>
      <p:nvGrpSpPr>
        <p:cNvPr id="402" name="Shape 402"/>
        <p:cNvGrpSpPr/>
        <p:nvPr/>
      </p:nvGrpSpPr>
      <p:grpSpPr>
        <a:xfrm>
          <a:off x="0" y="0"/>
          <a:ext cx="0" cy="0"/>
          <a:chOff x="0" y="0"/>
          <a:chExt cx="0" cy="0"/>
        </a:xfrm>
      </p:grpSpPr>
      <p:sp>
        <p:nvSpPr>
          <p:cNvPr id="403" name="Google Shape;403;g2588371d26d_0_1634"/>
          <p:cNvSpPr/>
          <p:nvPr/>
        </p:nvSpPr>
        <p:spPr>
          <a:xfrm>
            <a:off x="0" y="0"/>
            <a:ext cx="4572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588371d26d_0_163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5" name="Google Shape;405;g2588371d26d_0_1634"/>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6" name="Google Shape;406;g2588371d26d_0_1634"/>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lt1"/>
                </a:solidFill>
                <a:latin typeface="Arial"/>
                <a:ea typeface="Arial"/>
                <a:cs typeface="Arial"/>
                <a:sym typeface="Arial"/>
              </a:rPr>
              <a:t>🍑</a:t>
            </a:r>
            <a:r>
              <a:rPr b="1" i="0" lang="en-US" sz="1300" u="none" cap="none" strike="noStrike">
                <a:solidFill>
                  <a:schemeClr val="lt1"/>
                </a:solidFill>
                <a:latin typeface="Montserrat"/>
                <a:ea typeface="Montserrat"/>
                <a:cs typeface="Montserrat"/>
                <a:sym typeface="Montserrat"/>
              </a:rPr>
              <a:t>SMARTSAAS</a:t>
            </a:r>
            <a:endParaRPr b="1" i="0" sz="1300" u="none" cap="none" strike="noStrike">
              <a:solidFill>
                <a:schemeClr val="lt1"/>
              </a:solidFill>
              <a:latin typeface="Montserrat"/>
              <a:ea typeface="Montserrat"/>
              <a:cs typeface="Montserrat"/>
              <a:sym typeface="Montserrat"/>
            </a:endParaRPr>
          </a:p>
        </p:txBody>
      </p:sp>
      <p:sp>
        <p:nvSpPr>
          <p:cNvPr id="407" name="Google Shape;407;g2588371d26d_0_1634"/>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408" name="Google Shape;408;g2588371d26d_0_1634"/>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09" name="Google Shape;409;g2588371d26d_0_1634"/>
          <p:cNvCxnSpPr/>
          <p:nvPr/>
        </p:nvCxnSpPr>
        <p:spPr>
          <a:xfrm flipH="1">
            <a:off x="457200" y="401250"/>
            <a:ext cx="8700" cy="969000"/>
          </a:xfrm>
          <a:prstGeom prst="straightConnector1">
            <a:avLst/>
          </a:prstGeom>
          <a:noFill/>
          <a:ln cap="flat" cmpd="sng" w="28575">
            <a:solidFill>
              <a:schemeClr val="accent3"/>
            </a:solidFill>
            <a:prstDash val="solid"/>
            <a:round/>
            <a:headEnd len="sm" w="sm" type="none"/>
            <a:tailEnd len="sm" w="sm" type="none"/>
          </a:ln>
        </p:spPr>
      </p:cxnSp>
      <p:sp>
        <p:nvSpPr>
          <p:cNvPr id="410" name="Google Shape;410;g2588371d26d_0_1634"/>
          <p:cNvSpPr txBox="1"/>
          <p:nvPr>
            <p:ph type="ctrTitle"/>
          </p:nvPr>
        </p:nvSpPr>
        <p:spPr>
          <a:xfrm>
            <a:off x="648825" y="669450"/>
            <a:ext cx="113079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2"/>
              </a:buClr>
              <a:buSzPts val="4000"/>
              <a:buFont typeface="Montserrat"/>
              <a:buNone/>
              <a:defRPr b="1" i="0" sz="4000" u="none" cap="none" strike="noStrike">
                <a:solidFill>
                  <a:schemeClr val="accent2"/>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1" name="Google Shape;411;g2588371d26d_0_1634"/>
          <p:cNvSpPr txBox="1"/>
          <p:nvPr>
            <p:ph idx="4" type="ctrTitle"/>
          </p:nvPr>
        </p:nvSpPr>
        <p:spPr>
          <a:xfrm>
            <a:off x="648825" y="426100"/>
            <a:ext cx="10915800" cy="402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2000"/>
              <a:buFont typeface="Montserrat"/>
              <a:buNone/>
              <a:defRPr b="1" i="0" sz="2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3">
  <p:cSld name="15_Custom Layout_1_1_1_2_3">
    <p:bg>
      <p:bgPr>
        <a:solidFill>
          <a:srgbClr val="383838"/>
        </a:solidFill>
      </p:bgPr>
    </p:bg>
    <p:spTree>
      <p:nvGrpSpPr>
        <p:cNvPr id="412" name="Shape 412"/>
        <p:cNvGrpSpPr/>
        <p:nvPr/>
      </p:nvGrpSpPr>
      <p:grpSpPr>
        <a:xfrm>
          <a:off x="0" y="0"/>
          <a:ext cx="0" cy="0"/>
          <a:chOff x="0" y="0"/>
          <a:chExt cx="0" cy="0"/>
        </a:xfrm>
      </p:grpSpPr>
      <p:pic>
        <p:nvPicPr>
          <p:cNvPr id="413" name="Google Shape;413;g2588371d26d_0_1644"/>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414" name="Google Shape;414;g2588371d26d_0_1644"/>
          <p:cNvSpPr txBox="1"/>
          <p:nvPr/>
        </p:nvSpPr>
        <p:spPr>
          <a:xfrm>
            <a:off x="724475" y="547680"/>
            <a:ext cx="11190900" cy="519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chemeClr val="lt1"/>
                </a:solidFill>
                <a:latin typeface="Inter"/>
                <a:ea typeface="Inter"/>
                <a:cs typeface="Inter"/>
                <a:sym typeface="Inter"/>
              </a:rPr>
              <a:t>Agenda</a:t>
            </a:r>
            <a:endParaRPr b="1" i="0" sz="4000" u="none" cap="none" strike="noStrike">
              <a:solidFill>
                <a:schemeClr val="lt1"/>
              </a:solidFill>
              <a:latin typeface="Inter"/>
              <a:ea typeface="Inter"/>
              <a:cs typeface="Inter"/>
              <a:sym typeface="Inter"/>
            </a:endParaRPr>
          </a:p>
        </p:txBody>
      </p:sp>
      <p:sp>
        <p:nvSpPr>
          <p:cNvPr id="415" name="Google Shape;415;g2588371d26d_0_1644"/>
          <p:cNvSpPr txBox="1"/>
          <p:nvPr/>
        </p:nvSpPr>
        <p:spPr>
          <a:xfrm>
            <a:off x="724485" y="1608675"/>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1</a:t>
            </a:r>
            <a:endParaRPr b="1" i="0" sz="6000" u="none" cap="none" strike="noStrike">
              <a:solidFill>
                <a:schemeClr val="lt1"/>
              </a:solidFill>
              <a:latin typeface="Inter"/>
              <a:ea typeface="Inter"/>
              <a:cs typeface="Inter"/>
              <a:sym typeface="Inter"/>
            </a:endParaRPr>
          </a:p>
        </p:txBody>
      </p:sp>
      <p:sp>
        <p:nvSpPr>
          <p:cNvPr id="416" name="Google Shape;416;g2588371d26d_0_1644"/>
          <p:cNvSpPr txBox="1"/>
          <p:nvPr/>
        </p:nvSpPr>
        <p:spPr>
          <a:xfrm>
            <a:off x="724485" y="2800248"/>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2</a:t>
            </a:r>
            <a:endParaRPr b="1" i="0" sz="6000" u="none" cap="none" strike="noStrike">
              <a:solidFill>
                <a:schemeClr val="lt1"/>
              </a:solidFill>
              <a:latin typeface="Inter"/>
              <a:ea typeface="Inter"/>
              <a:cs typeface="Inter"/>
              <a:sym typeface="Inter"/>
            </a:endParaRPr>
          </a:p>
        </p:txBody>
      </p:sp>
      <p:sp>
        <p:nvSpPr>
          <p:cNvPr id="417" name="Google Shape;417;g2588371d26d_0_1644"/>
          <p:cNvSpPr txBox="1"/>
          <p:nvPr/>
        </p:nvSpPr>
        <p:spPr>
          <a:xfrm>
            <a:off x="724485" y="4042692"/>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3</a:t>
            </a:r>
            <a:endParaRPr b="1" i="0" sz="6000" u="none" cap="none" strike="noStrike">
              <a:solidFill>
                <a:schemeClr val="lt1"/>
              </a:solidFill>
              <a:latin typeface="Inter"/>
              <a:ea typeface="Inter"/>
              <a:cs typeface="Inter"/>
              <a:sym typeface="Inter"/>
            </a:endParaRPr>
          </a:p>
        </p:txBody>
      </p:sp>
      <p:sp>
        <p:nvSpPr>
          <p:cNvPr id="418" name="Google Shape;418;g2588371d26d_0_1644"/>
          <p:cNvSpPr txBox="1"/>
          <p:nvPr/>
        </p:nvSpPr>
        <p:spPr>
          <a:xfrm>
            <a:off x="724485" y="5099613"/>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4</a:t>
            </a:r>
            <a:endParaRPr b="1" i="0" sz="6000" u="none" cap="none" strike="noStrike">
              <a:solidFill>
                <a:schemeClr val="lt1"/>
              </a:solidFill>
              <a:latin typeface="Inter"/>
              <a:ea typeface="Inter"/>
              <a:cs typeface="Inter"/>
              <a:sym typeface="Inter"/>
            </a:endParaRPr>
          </a:p>
        </p:txBody>
      </p:sp>
      <p:sp>
        <p:nvSpPr>
          <p:cNvPr id="419" name="Google Shape;419;g2588371d26d_0_1644"/>
          <p:cNvSpPr/>
          <p:nvPr/>
        </p:nvSpPr>
        <p:spPr>
          <a:xfrm>
            <a:off x="-5200" y="0"/>
            <a:ext cx="3480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0" name="Google Shape;420;g2588371d26d_0_1644"/>
          <p:cNvCxnSpPr/>
          <p:nvPr/>
        </p:nvCxnSpPr>
        <p:spPr>
          <a:xfrm>
            <a:off x="342800" y="342900"/>
            <a:ext cx="2700" cy="1205100"/>
          </a:xfrm>
          <a:prstGeom prst="straightConnector1">
            <a:avLst/>
          </a:prstGeom>
          <a:noFill/>
          <a:ln cap="flat" cmpd="sng" w="19050">
            <a:solidFill>
              <a:schemeClr val="accent3"/>
            </a:solidFill>
            <a:prstDash val="solid"/>
            <a:round/>
            <a:headEnd len="sm" w="sm" type="none"/>
            <a:tailEnd len="sm" w="sm" type="none"/>
          </a:ln>
        </p:spPr>
      </p:cxnSp>
      <p:sp>
        <p:nvSpPr>
          <p:cNvPr id="421" name="Google Shape;421;g2588371d26d_0_1644"/>
          <p:cNvSpPr txBox="1"/>
          <p:nvPr/>
        </p:nvSpPr>
        <p:spPr>
          <a:xfrm>
            <a:off x="6368210" y="1548000"/>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5</a:t>
            </a:r>
            <a:endParaRPr b="1" i="0" sz="6000" u="none" cap="none" strike="noStrike">
              <a:solidFill>
                <a:schemeClr val="lt1"/>
              </a:solidFill>
              <a:latin typeface="Inter"/>
              <a:ea typeface="Inter"/>
              <a:cs typeface="Inter"/>
              <a:sym typeface="Inter"/>
            </a:endParaRPr>
          </a:p>
        </p:txBody>
      </p:sp>
      <p:sp>
        <p:nvSpPr>
          <p:cNvPr id="422" name="Google Shape;422;g2588371d26d_0_1644"/>
          <p:cNvSpPr txBox="1"/>
          <p:nvPr/>
        </p:nvSpPr>
        <p:spPr>
          <a:xfrm>
            <a:off x="6368210" y="2739573"/>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6</a:t>
            </a:r>
            <a:endParaRPr b="1" i="0" sz="6000" u="none" cap="none" strike="noStrike">
              <a:solidFill>
                <a:schemeClr val="lt1"/>
              </a:solidFill>
              <a:latin typeface="Inter"/>
              <a:ea typeface="Inter"/>
              <a:cs typeface="Inter"/>
              <a:sym typeface="Inter"/>
            </a:endParaRPr>
          </a:p>
        </p:txBody>
      </p:sp>
      <p:sp>
        <p:nvSpPr>
          <p:cNvPr id="423" name="Google Shape;423;g2588371d26d_0_1644"/>
          <p:cNvSpPr txBox="1"/>
          <p:nvPr/>
        </p:nvSpPr>
        <p:spPr>
          <a:xfrm>
            <a:off x="6368210" y="3982017"/>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7</a:t>
            </a:r>
            <a:endParaRPr b="1" i="0" sz="6000" u="none" cap="none" strike="noStrike">
              <a:solidFill>
                <a:schemeClr val="lt1"/>
              </a:solidFill>
              <a:latin typeface="Inter"/>
              <a:ea typeface="Inter"/>
              <a:cs typeface="Inter"/>
              <a:sym typeface="Inter"/>
            </a:endParaRPr>
          </a:p>
        </p:txBody>
      </p:sp>
      <p:sp>
        <p:nvSpPr>
          <p:cNvPr id="424" name="Google Shape;424;g2588371d26d_0_1644"/>
          <p:cNvSpPr txBox="1"/>
          <p:nvPr/>
        </p:nvSpPr>
        <p:spPr>
          <a:xfrm>
            <a:off x="6368210" y="5038938"/>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8</a:t>
            </a:r>
            <a:endParaRPr b="1" i="0" sz="6000" u="none" cap="none" strike="noStrike">
              <a:solidFill>
                <a:schemeClr val="lt1"/>
              </a:solidFill>
              <a:latin typeface="Inter"/>
              <a:ea typeface="Inter"/>
              <a:cs typeface="Inter"/>
              <a:sym typeface="Inter"/>
            </a:endParaRPr>
          </a:p>
        </p:txBody>
      </p:sp>
      <p:sp>
        <p:nvSpPr>
          <p:cNvPr id="425" name="Google Shape;425;g2588371d26d_0_1644"/>
          <p:cNvSpPr/>
          <p:nvPr/>
        </p:nvSpPr>
        <p:spPr>
          <a:xfrm>
            <a:off x="0" y="0"/>
            <a:ext cx="457200" cy="6908100"/>
          </a:xfrm>
          <a:prstGeom prst="rect">
            <a:avLst/>
          </a:prstGeom>
          <a:solidFill>
            <a:srgbClr val="383838"/>
          </a:solidFill>
          <a:ln cap="flat" cmpd="sng" w="9525">
            <a:solidFill>
              <a:srgbClr val="23292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6" name="Google Shape;426;g2588371d26d_0_1644"/>
          <p:cNvCxnSpPr/>
          <p:nvPr/>
        </p:nvCxnSpPr>
        <p:spPr>
          <a:xfrm>
            <a:off x="459325" y="457200"/>
            <a:ext cx="0" cy="647700"/>
          </a:xfrm>
          <a:prstGeom prst="straightConnector1">
            <a:avLst/>
          </a:prstGeom>
          <a:noFill/>
          <a:ln cap="flat" cmpd="sng" w="19050">
            <a:solidFill>
              <a:schemeClr val="accent3"/>
            </a:solidFill>
            <a:prstDash val="solid"/>
            <a:round/>
            <a:headEnd len="sm" w="sm" type="none"/>
            <a:tailEnd len="sm" w="sm" type="none"/>
          </a:ln>
        </p:spPr>
      </p:cxnSp>
      <p:sp>
        <p:nvSpPr>
          <p:cNvPr id="427" name="Google Shape;427;g2588371d26d_0_16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p:cSld name="15_Custom Layout_1_1_1_2_1_1">
    <p:bg>
      <p:bgPr>
        <a:solidFill>
          <a:srgbClr val="F8F9FB"/>
        </a:solidFill>
      </p:bgPr>
    </p:bg>
    <p:spTree>
      <p:nvGrpSpPr>
        <p:cNvPr id="428" name="Shape 428"/>
        <p:cNvGrpSpPr/>
        <p:nvPr/>
      </p:nvGrpSpPr>
      <p:grpSpPr>
        <a:xfrm>
          <a:off x="0" y="0"/>
          <a:ext cx="0" cy="0"/>
          <a:chOff x="0" y="0"/>
          <a:chExt cx="0" cy="0"/>
        </a:xfrm>
      </p:grpSpPr>
      <p:sp>
        <p:nvSpPr>
          <p:cNvPr id="429" name="Google Shape;429;g2588371d26d_0_1660"/>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0" name="Google Shape;430;g2588371d26d_0_1660"/>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1" name="Google Shape;431;g2588371d26d_0_1660"/>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432" name="Google Shape;432;g2588371d26d_0_1660"/>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433" name="Google Shape;433;g2588371d26d_0_1660"/>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4" name="Google Shape;434;g2588371d26d_0_166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4">
  <p:cSld name="15_Custom Layout_1_1_1_2_1_1_5">
    <p:bg>
      <p:bgPr>
        <a:solidFill>
          <a:srgbClr val="F8F9FB"/>
        </a:solidFill>
      </p:bgPr>
    </p:bg>
    <p:spTree>
      <p:nvGrpSpPr>
        <p:cNvPr id="435" name="Shape 435"/>
        <p:cNvGrpSpPr/>
        <p:nvPr/>
      </p:nvGrpSpPr>
      <p:grpSpPr>
        <a:xfrm>
          <a:off x="0" y="0"/>
          <a:ext cx="0" cy="0"/>
          <a:chOff x="0" y="0"/>
          <a:chExt cx="0" cy="0"/>
        </a:xfrm>
      </p:grpSpPr>
      <p:sp>
        <p:nvSpPr>
          <p:cNvPr id="436" name="Google Shape;436;g2588371d26d_0_1667"/>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7" name="Google Shape;437;g2588371d26d_0_1667"/>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8" name="Google Shape;438;g2588371d26d_0_1667"/>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439" name="Google Shape;439;g2588371d26d_0_1667"/>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440" name="Google Shape;440;g2588371d26d_0_1667"/>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41" name="Google Shape;441;g2588371d26d_0_1667"/>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44" name="Shape 444"/>
        <p:cNvGrpSpPr/>
        <p:nvPr/>
      </p:nvGrpSpPr>
      <p:grpSpPr>
        <a:xfrm>
          <a:off x="0" y="0"/>
          <a:ext cx="0" cy="0"/>
          <a:chOff x="0" y="0"/>
          <a:chExt cx="0" cy="0"/>
        </a:xfrm>
      </p:grpSpPr>
      <p:sp>
        <p:nvSpPr>
          <p:cNvPr id="445" name="Google Shape;445;g25f0fa61bc0_0_27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46" name="Google Shape;446;g25f0fa61bc0_0_279"/>
          <p:cNvPicPr preferRelativeResize="0"/>
          <p:nvPr/>
        </p:nvPicPr>
        <p:blipFill rotWithShape="1">
          <a:blip r:embed="rId2">
            <a:alphaModFix/>
          </a:blip>
          <a:srcRect b="0" l="5985" r="5985" t="0"/>
          <a:stretch/>
        </p:blipFill>
        <p:spPr>
          <a:xfrm>
            <a:off x="7624105" y="2"/>
            <a:ext cx="6037200" cy="6858000"/>
          </a:xfrm>
          <a:prstGeom prst="parallelogram">
            <a:avLst>
              <a:gd fmla="val 25000" name="adj"/>
            </a:avLst>
          </a:prstGeom>
          <a:solidFill>
            <a:schemeClr val="lt1">
              <a:alpha val="9410"/>
            </a:schemeClr>
          </a:solidFill>
          <a:ln>
            <a:noFill/>
          </a:ln>
        </p:spPr>
      </p:pic>
      <p:pic>
        <p:nvPicPr>
          <p:cNvPr id="447" name="Google Shape;447;g25f0fa61bc0_0_279"/>
          <p:cNvPicPr preferRelativeResize="0"/>
          <p:nvPr/>
        </p:nvPicPr>
        <p:blipFill rotWithShape="1">
          <a:blip r:embed="rId3">
            <a:alphaModFix/>
          </a:blip>
          <a:srcRect b="0" l="5985" r="5985" t="0"/>
          <a:stretch/>
        </p:blipFill>
        <p:spPr>
          <a:xfrm>
            <a:off x="3065030" y="2"/>
            <a:ext cx="6037200" cy="6858000"/>
          </a:xfrm>
          <a:prstGeom prst="parallelogram">
            <a:avLst>
              <a:gd fmla="val 25000" name="adj"/>
            </a:avLst>
          </a:prstGeom>
          <a:solidFill>
            <a:schemeClr val="lt1">
              <a:alpha val="9410"/>
            </a:schemeClr>
          </a:solidFill>
          <a:ln>
            <a:noFill/>
          </a:ln>
        </p:spPr>
      </p:pic>
      <p:pic>
        <p:nvPicPr>
          <p:cNvPr id="448" name="Google Shape;448;g25f0fa61bc0_0_279"/>
          <p:cNvPicPr preferRelativeResize="0"/>
          <p:nvPr/>
        </p:nvPicPr>
        <p:blipFill rotWithShape="1">
          <a:blip r:embed="rId4">
            <a:alphaModFix/>
          </a:blip>
          <a:srcRect b="0" l="5985" r="5985" t="0"/>
          <a:stretch/>
        </p:blipFill>
        <p:spPr>
          <a:xfrm>
            <a:off x="-1492995" y="2"/>
            <a:ext cx="6037200" cy="6858000"/>
          </a:xfrm>
          <a:prstGeom prst="parallelogram">
            <a:avLst>
              <a:gd fmla="val 25000" name="adj"/>
            </a:avLst>
          </a:prstGeom>
          <a:solidFill>
            <a:schemeClr val="lt1">
              <a:alpha val="9410"/>
            </a:schemeClr>
          </a:solidFill>
          <a:ln>
            <a:noFill/>
          </a:ln>
        </p:spPr>
      </p:pic>
      <p:sp>
        <p:nvSpPr>
          <p:cNvPr id="449" name="Google Shape;449;g25f0fa61bc0_0_279"/>
          <p:cNvSpPr txBox="1"/>
          <p:nvPr/>
        </p:nvSpPr>
        <p:spPr>
          <a:xfrm>
            <a:off x="8826500" y="2791125"/>
            <a:ext cx="22638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t/>
            </a:r>
            <a:endParaRPr b="0" i="0" sz="7800" u="none" cap="none" strike="noStrike">
              <a:solidFill>
                <a:schemeClr val="dk1"/>
              </a:solidFill>
              <a:latin typeface="Arial"/>
              <a:ea typeface="Arial"/>
              <a:cs typeface="Arial"/>
              <a:sym typeface="Arial"/>
            </a:endParaRPr>
          </a:p>
        </p:txBody>
      </p:sp>
      <p:sp>
        <p:nvSpPr>
          <p:cNvPr id="450" name="Google Shape;450;g25f0fa61bc0_0_279"/>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1" name="Google Shape;451;g25f0fa61bc0_0_279"/>
          <p:cNvSpPr/>
          <p:nvPr/>
        </p:nvSpPr>
        <p:spPr>
          <a:xfrm>
            <a:off x="0" y="0"/>
            <a:ext cx="12275700" cy="6858000"/>
          </a:xfrm>
          <a:prstGeom prst="rect">
            <a:avLst/>
          </a:prstGeom>
          <a:solidFill>
            <a:srgbClr val="D8D9DC">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25f0fa61bc0_0_279"/>
          <p:cNvSpPr/>
          <p:nvPr/>
        </p:nvSpPr>
        <p:spPr>
          <a:xfrm>
            <a:off x="2908650" y="4287424"/>
            <a:ext cx="6400800" cy="1748400"/>
          </a:xfrm>
          <a:prstGeom prst="parallelogram">
            <a:avLst>
              <a:gd fmla="val 25000" name="adj"/>
            </a:avLst>
          </a:prstGeom>
          <a:solidFill>
            <a:schemeClr val="accent4"/>
          </a:solidFill>
          <a:ln>
            <a:noFill/>
          </a:ln>
          <a:effectLst>
            <a:outerShdw blurRad="330200" rotWithShape="0" algn="ctr" dir="5400000" dist="50800">
              <a:srgbClr val="000000">
                <a:alpha val="415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g25f0fa61bc0_0_279"/>
          <p:cNvSpPr txBox="1"/>
          <p:nvPr/>
        </p:nvSpPr>
        <p:spPr>
          <a:xfrm>
            <a:off x="3178099" y="4816475"/>
            <a:ext cx="5687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9D4E8"/>
                </a:solidFill>
                <a:latin typeface="Lato"/>
                <a:ea typeface="Lato"/>
                <a:cs typeface="Lato"/>
                <a:sym typeface="Lato"/>
              </a:rPr>
              <a:t>Deck Templates</a:t>
            </a:r>
            <a:endParaRPr b="0" i="0" sz="2800" u="none" cap="none" strike="noStrike">
              <a:solidFill>
                <a:srgbClr val="F9D4E8"/>
              </a:solidFill>
              <a:latin typeface="Lato"/>
              <a:ea typeface="Lato"/>
              <a:cs typeface="Lato"/>
              <a:sym typeface="Lato"/>
            </a:endParaRPr>
          </a:p>
        </p:txBody>
      </p:sp>
      <p:sp>
        <p:nvSpPr>
          <p:cNvPr id="454" name="Google Shape;454;g25f0fa61bc0_0_279"/>
          <p:cNvSpPr txBox="1"/>
          <p:nvPr/>
        </p:nvSpPr>
        <p:spPr>
          <a:xfrm>
            <a:off x="1909650" y="3141375"/>
            <a:ext cx="86979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8800" u="none" cap="none" strike="noStrike">
                <a:solidFill>
                  <a:schemeClr val="accent2"/>
                </a:solidFill>
                <a:latin typeface="Montserrat"/>
                <a:ea typeface="Montserrat"/>
                <a:cs typeface="Montserrat"/>
                <a:sym typeface="Montserrat"/>
              </a:rPr>
              <a:t>SmartSaaS</a:t>
            </a:r>
            <a:endParaRPr b="1" i="0" sz="8800" u="none" cap="none" strike="noStrike">
              <a:solidFill>
                <a:schemeClr val="accent2"/>
              </a:solidFill>
              <a:latin typeface="Montserrat"/>
              <a:ea typeface="Montserrat"/>
              <a:cs typeface="Montserrat"/>
              <a:sym typeface="Montserrat"/>
            </a:endParaRPr>
          </a:p>
        </p:txBody>
      </p:sp>
      <p:sp>
        <p:nvSpPr>
          <p:cNvPr id="455" name="Google Shape;455;g25f0fa61bc0_0_279"/>
          <p:cNvSpPr txBox="1"/>
          <p:nvPr/>
        </p:nvSpPr>
        <p:spPr>
          <a:xfrm>
            <a:off x="8750300" y="2714925"/>
            <a:ext cx="2263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800"/>
              </a:spcAft>
              <a:buClr>
                <a:srgbClr val="000000"/>
              </a:buClr>
              <a:buSzPts val="7800"/>
              <a:buFont typeface="Arial"/>
              <a:buNone/>
            </a:pPr>
            <a:r>
              <a:rPr b="0" i="0" lang="en-US" sz="6000" u="none" cap="none" strike="noStrike">
                <a:solidFill>
                  <a:schemeClr val="dk1"/>
                </a:solidFill>
                <a:latin typeface="Arial"/>
                <a:ea typeface="Arial"/>
                <a:cs typeface="Arial"/>
                <a:sym typeface="Arial"/>
              </a:rPr>
              <a:t>🍑</a:t>
            </a:r>
            <a:endParaRPr b="0" i="0" sz="6000" u="none" cap="none" strike="noStrike">
              <a:solidFill>
                <a:schemeClr val="dk1"/>
              </a:solidFill>
              <a:latin typeface="Arial"/>
              <a:ea typeface="Arial"/>
              <a:cs typeface="Arial"/>
              <a:sym typeface="Arial"/>
            </a:endParaRPr>
          </a:p>
        </p:txBody>
      </p:sp>
      <p:sp>
        <p:nvSpPr>
          <p:cNvPr id="456" name="Google Shape;456;g25f0fa61bc0_0_279"/>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2">
  <p:cSld name="15_Custom Layout_1_2">
    <p:bg>
      <p:bgPr>
        <a:solidFill>
          <a:schemeClr val="lt1"/>
        </a:solidFill>
      </p:bgPr>
    </p:bg>
    <p:spTree>
      <p:nvGrpSpPr>
        <p:cNvPr id="457" name="Shape 457"/>
        <p:cNvGrpSpPr/>
        <p:nvPr/>
      </p:nvGrpSpPr>
      <p:grpSpPr>
        <a:xfrm>
          <a:off x="0" y="0"/>
          <a:ext cx="0" cy="0"/>
          <a:chOff x="0" y="0"/>
          <a:chExt cx="0" cy="0"/>
        </a:xfrm>
      </p:grpSpPr>
      <p:sp>
        <p:nvSpPr>
          <p:cNvPr id="458" name="Google Shape;458;g25f0fa61bc0_0_29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9" name="Google Shape;459;g25f0fa61bc0_0_292"/>
          <p:cNvSpPr/>
          <p:nvPr/>
        </p:nvSpPr>
        <p:spPr>
          <a:xfrm>
            <a:off x="5098225" y="-160400"/>
            <a:ext cx="8858250" cy="7075175"/>
          </a:xfrm>
          <a:prstGeom prst="flowChartInputOutput">
            <a:avLst/>
          </a:prstGeom>
          <a:solidFill>
            <a:srgbClr val="F8A0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5f0fa61bc0_0_292"/>
          <p:cNvSpPr txBox="1"/>
          <p:nvPr>
            <p:ph type="ctrTitle"/>
          </p:nvPr>
        </p:nvSpPr>
        <p:spPr>
          <a:xfrm>
            <a:off x="953975" y="1873075"/>
            <a:ext cx="9128100" cy="18504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4"/>
              </a:buClr>
              <a:buSzPts val="7200"/>
              <a:buFont typeface="Montserrat"/>
              <a:buNone/>
              <a:defRPr b="1" i="0" sz="72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1" name="Google Shape;461;g25f0fa61bc0_0_292"/>
          <p:cNvSpPr txBox="1"/>
          <p:nvPr/>
        </p:nvSpPr>
        <p:spPr>
          <a:xfrm>
            <a:off x="1267850" y="3448075"/>
            <a:ext cx="36717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2"/>
              </a:solidFill>
              <a:latin typeface="Lato"/>
              <a:ea typeface="Lato"/>
              <a:cs typeface="Lato"/>
              <a:sym typeface="Lat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p:cSld name="15_Custom Layout_1_1_1_1_1">
    <p:bg>
      <p:bgPr>
        <a:solidFill>
          <a:srgbClr val="ED80BD"/>
        </a:solidFill>
      </p:bgPr>
    </p:bg>
    <p:spTree>
      <p:nvGrpSpPr>
        <p:cNvPr id="462" name="Shape 462"/>
        <p:cNvGrpSpPr/>
        <p:nvPr/>
      </p:nvGrpSpPr>
      <p:grpSpPr>
        <a:xfrm>
          <a:off x="0" y="0"/>
          <a:ext cx="0" cy="0"/>
          <a:chOff x="0" y="0"/>
          <a:chExt cx="0" cy="0"/>
        </a:xfrm>
      </p:grpSpPr>
      <p:pic>
        <p:nvPicPr>
          <p:cNvPr id="463" name="Google Shape;463;g25f0fa61bc0_0_297"/>
          <p:cNvPicPr preferRelativeResize="0"/>
          <p:nvPr/>
        </p:nvPicPr>
        <p:blipFill rotWithShape="1">
          <a:blip r:embed="rId2">
            <a:alphaModFix amt="13000"/>
          </a:blip>
          <a:srcRect b="0" l="37915" r="0" t="0"/>
          <a:stretch/>
        </p:blipFill>
        <p:spPr>
          <a:xfrm>
            <a:off x="459300" y="258700"/>
            <a:ext cx="4991099" cy="6558674"/>
          </a:xfrm>
          <a:prstGeom prst="rect">
            <a:avLst/>
          </a:prstGeom>
          <a:noFill/>
          <a:ln>
            <a:noFill/>
          </a:ln>
        </p:spPr>
      </p:pic>
      <p:sp>
        <p:nvSpPr>
          <p:cNvPr id="464" name="Google Shape;464;g25f0fa61bc0_0_297"/>
          <p:cNvSpPr/>
          <p:nvPr/>
        </p:nvSpPr>
        <p:spPr>
          <a:xfrm>
            <a:off x="0" y="0"/>
            <a:ext cx="459300" cy="6858000"/>
          </a:xfrm>
          <a:prstGeom prst="rect">
            <a:avLst/>
          </a:prstGeom>
          <a:solidFill>
            <a:srgbClr val="ED80BD"/>
          </a:solidFill>
          <a:ln cap="flat" cmpd="sng" w="9525">
            <a:solidFill>
              <a:srgbClr val="ED80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465" name="Google Shape;465;g25f0fa61bc0_0_297"/>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466" name="Google Shape;466;g25f0fa61bc0_0_297"/>
          <p:cNvSpPr txBox="1"/>
          <p:nvPr/>
        </p:nvSpPr>
        <p:spPr>
          <a:xfrm>
            <a:off x="1573475" y="5117625"/>
            <a:ext cx="8971500" cy="98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467" name="Google Shape;467;g25f0fa61bc0_0_297"/>
          <p:cNvSpPr txBox="1"/>
          <p:nvPr/>
        </p:nvSpPr>
        <p:spPr>
          <a:xfrm>
            <a:off x="1577925" y="3312675"/>
            <a:ext cx="8199000" cy="114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162E"/>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468" name="Google Shape;468;g25f0fa61bc0_0_297"/>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69" name="Google Shape;469;g25f0fa61bc0_0_297"/>
          <p:cNvPicPr preferRelativeResize="0"/>
          <p:nvPr/>
        </p:nvPicPr>
        <p:blipFill>
          <a:blip r:embed="rId3">
            <a:alphaModFix/>
          </a:blip>
          <a:stretch>
            <a:fillRect/>
          </a:stretch>
        </p:blipFill>
        <p:spPr>
          <a:xfrm>
            <a:off x="601325" y="610773"/>
            <a:ext cx="1607701" cy="3078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6">
  <p:cSld name="15_Custom Layout_1_1_1_1_1_6">
    <p:bg>
      <p:bgPr>
        <a:solidFill>
          <a:schemeClr val="accent3"/>
        </a:solidFill>
      </p:bgPr>
    </p:bg>
    <p:spTree>
      <p:nvGrpSpPr>
        <p:cNvPr id="470" name="Shape 470"/>
        <p:cNvGrpSpPr/>
        <p:nvPr/>
      </p:nvGrpSpPr>
      <p:grpSpPr>
        <a:xfrm>
          <a:off x="0" y="0"/>
          <a:ext cx="0" cy="0"/>
          <a:chOff x="0" y="0"/>
          <a:chExt cx="0" cy="0"/>
        </a:xfrm>
      </p:grpSpPr>
      <p:pic>
        <p:nvPicPr>
          <p:cNvPr id="471" name="Google Shape;471;g25f0fa61bc0_0_305"/>
          <p:cNvPicPr preferRelativeResize="0"/>
          <p:nvPr/>
        </p:nvPicPr>
        <p:blipFill rotWithShape="1">
          <a:blip r:embed="rId2">
            <a:alphaModFix amt="13000"/>
          </a:blip>
          <a:srcRect b="0" l="37915" r="0" t="0"/>
          <a:stretch/>
        </p:blipFill>
        <p:spPr>
          <a:xfrm>
            <a:off x="459300" y="258700"/>
            <a:ext cx="4991099" cy="6558674"/>
          </a:xfrm>
          <a:prstGeom prst="rect">
            <a:avLst/>
          </a:prstGeom>
          <a:noFill/>
          <a:ln>
            <a:noFill/>
          </a:ln>
        </p:spPr>
      </p:pic>
      <p:sp>
        <p:nvSpPr>
          <p:cNvPr id="472" name="Google Shape;472;g25f0fa61bc0_0_305"/>
          <p:cNvSpPr/>
          <p:nvPr/>
        </p:nvSpPr>
        <p:spPr>
          <a:xfrm>
            <a:off x="0" y="0"/>
            <a:ext cx="459300" cy="68580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473" name="Google Shape;473;g25f0fa61bc0_0_305"/>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474" name="Google Shape;474;g25f0fa61bc0_0_305"/>
          <p:cNvSpPr txBox="1"/>
          <p:nvPr/>
        </p:nvSpPr>
        <p:spPr>
          <a:xfrm>
            <a:off x="1573475" y="5117625"/>
            <a:ext cx="8971500" cy="98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475" name="Google Shape;475;g25f0fa61bc0_0_305"/>
          <p:cNvSpPr txBox="1"/>
          <p:nvPr/>
        </p:nvSpPr>
        <p:spPr>
          <a:xfrm>
            <a:off x="1577925" y="3312675"/>
            <a:ext cx="8199000" cy="114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162E"/>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476" name="Google Shape;476;g25f0fa61bc0_0_305"/>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77" name="Google Shape;477;g25f0fa61bc0_0_305"/>
          <p:cNvPicPr preferRelativeResize="0"/>
          <p:nvPr/>
        </p:nvPicPr>
        <p:blipFill>
          <a:blip r:embed="rId3">
            <a:alphaModFix/>
          </a:blip>
          <a:stretch>
            <a:fillRect/>
          </a:stretch>
        </p:blipFill>
        <p:spPr>
          <a:xfrm>
            <a:off x="623075" y="381000"/>
            <a:ext cx="2502851" cy="647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36"/>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5" name="Google Shape;45;p36"/>
          <p:cNvSpPr txBox="1"/>
          <p:nvPr>
            <p:ph idx="1" type="body"/>
          </p:nvPr>
        </p:nvSpPr>
        <p:spPr>
          <a:xfrm>
            <a:off x="839788"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venir"/>
                <a:ea typeface="Avenir"/>
                <a:cs typeface="Avenir"/>
                <a:sym typeface="Avenir"/>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venir"/>
                <a:ea typeface="Avenir"/>
                <a:cs typeface="Avenir"/>
                <a:sym typeface="Avenir"/>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venir"/>
                <a:ea typeface="Avenir"/>
                <a:cs typeface="Avenir"/>
                <a:sym typeface="Avenir"/>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venir"/>
                <a:ea typeface="Avenir"/>
                <a:cs typeface="Avenir"/>
                <a:sym typeface="Avenir"/>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venir"/>
                <a:ea typeface="Avenir"/>
                <a:cs typeface="Avenir"/>
                <a:sym typeface="Avenir"/>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9pPr>
          </a:lstStyle>
          <a:p/>
        </p:txBody>
      </p:sp>
      <p:sp>
        <p:nvSpPr>
          <p:cNvPr id="46" name="Google Shape;46;p36"/>
          <p:cNvSpPr txBox="1"/>
          <p:nvPr>
            <p:ph idx="2" type="body"/>
          </p:nvPr>
        </p:nvSpPr>
        <p:spPr>
          <a:xfrm>
            <a:off x="839788"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47" name="Google Shape;47;p36"/>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venir"/>
                <a:ea typeface="Avenir"/>
                <a:cs typeface="Avenir"/>
                <a:sym typeface="Avenir"/>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venir"/>
                <a:ea typeface="Avenir"/>
                <a:cs typeface="Avenir"/>
                <a:sym typeface="Avenir"/>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venir"/>
                <a:ea typeface="Avenir"/>
                <a:cs typeface="Avenir"/>
                <a:sym typeface="Avenir"/>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venir"/>
                <a:ea typeface="Avenir"/>
                <a:cs typeface="Avenir"/>
                <a:sym typeface="Avenir"/>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venir"/>
                <a:ea typeface="Avenir"/>
                <a:cs typeface="Avenir"/>
                <a:sym typeface="Avenir"/>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Questrial"/>
                <a:ea typeface="Questrial"/>
                <a:cs typeface="Questrial"/>
                <a:sym typeface="Questrial"/>
              </a:defRPr>
            </a:lvl9pPr>
          </a:lstStyle>
          <a:p/>
        </p:txBody>
      </p:sp>
      <p:sp>
        <p:nvSpPr>
          <p:cNvPr id="48" name="Google Shape;48;p36"/>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49" name="Google Shape;49;p3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50" name="Google Shape;50;p3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51" name="Google Shape;51;p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5">
  <p:cSld name="15_Custom Layout_1_1_1_1_1_5">
    <p:bg>
      <p:bgPr>
        <a:solidFill>
          <a:schemeClr val="accent3"/>
        </a:solidFill>
      </p:bgPr>
    </p:bg>
    <p:spTree>
      <p:nvGrpSpPr>
        <p:cNvPr id="478" name="Shape 478"/>
        <p:cNvGrpSpPr/>
        <p:nvPr/>
      </p:nvGrpSpPr>
      <p:grpSpPr>
        <a:xfrm>
          <a:off x="0" y="0"/>
          <a:ext cx="0" cy="0"/>
          <a:chOff x="0" y="0"/>
          <a:chExt cx="0" cy="0"/>
        </a:xfrm>
      </p:grpSpPr>
      <p:pic>
        <p:nvPicPr>
          <p:cNvPr id="479" name="Google Shape;479;g25f0fa61bc0_0_313"/>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480" name="Google Shape;480;g25f0fa61bc0_0_313"/>
          <p:cNvSpPr/>
          <p:nvPr/>
        </p:nvSpPr>
        <p:spPr>
          <a:xfrm>
            <a:off x="0" y="0"/>
            <a:ext cx="459300" cy="6858000"/>
          </a:xfrm>
          <a:prstGeom prst="rect">
            <a:avLst/>
          </a:prstGeom>
          <a:solidFill>
            <a:schemeClr val="accent3"/>
          </a:solidFill>
          <a:ln cap="flat" cmpd="sng" w="9525">
            <a:solidFill>
              <a:srgbClr val="E28BD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481" name="Google Shape;481;g25f0fa61bc0_0_313"/>
          <p:cNvCxnSpPr/>
          <p:nvPr/>
        </p:nvCxnSpPr>
        <p:spPr>
          <a:xfrm>
            <a:off x="459325" y="457200"/>
            <a:ext cx="12600" cy="837600"/>
          </a:xfrm>
          <a:prstGeom prst="straightConnector1">
            <a:avLst/>
          </a:prstGeom>
          <a:noFill/>
          <a:ln cap="flat" cmpd="sng" w="19050">
            <a:solidFill>
              <a:schemeClr val="dk2"/>
            </a:solidFill>
            <a:prstDash val="solid"/>
            <a:round/>
            <a:headEnd len="sm" w="sm" type="none"/>
            <a:tailEnd len="sm" w="sm" type="none"/>
          </a:ln>
        </p:spPr>
      </p:cxnSp>
      <p:sp>
        <p:nvSpPr>
          <p:cNvPr id="482" name="Google Shape;482;g25f0fa61bc0_0_313"/>
          <p:cNvSpPr txBox="1"/>
          <p:nvPr/>
        </p:nvSpPr>
        <p:spPr>
          <a:xfrm>
            <a:off x="1573475" y="5117625"/>
            <a:ext cx="8971500" cy="98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483" name="Google Shape;483;g25f0fa61bc0_0_313"/>
          <p:cNvSpPr txBox="1"/>
          <p:nvPr/>
        </p:nvSpPr>
        <p:spPr>
          <a:xfrm>
            <a:off x="1577925" y="3312675"/>
            <a:ext cx="8199000" cy="114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162E"/>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A162E"/>
              </a:solidFill>
              <a:latin typeface="Inter"/>
              <a:ea typeface="Inter"/>
              <a:cs typeface="Inter"/>
              <a:sym typeface="Inter"/>
            </a:endParaRPr>
          </a:p>
        </p:txBody>
      </p:sp>
      <p:sp>
        <p:nvSpPr>
          <p:cNvPr id="484" name="Google Shape;484;g25f0fa61bc0_0_313"/>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5" name="Google Shape;485;g25f0fa61bc0_0_313"/>
          <p:cNvSpPr txBox="1"/>
          <p:nvPr>
            <p:ph type="ctrTitle"/>
          </p:nvPr>
        </p:nvSpPr>
        <p:spPr>
          <a:xfrm>
            <a:off x="648825" y="535350"/>
            <a:ext cx="112689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pic>
        <p:nvPicPr>
          <p:cNvPr id="486" name="Google Shape;486;g25f0fa61bc0_0_313"/>
          <p:cNvPicPr preferRelativeResize="0"/>
          <p:nvPr/>
        </p:nvPicPr>
        <p:blipFill>
          <a:blip r:embed="rId3">
            <a:alphaModFix/>
          </a:blip>
          <a:stretch>
            <a:fillRect/>
          </a:stretch>
        </p:blipFill>
        <p:spPr>
          <a:xfrm rot="-5400000">
            <a:off x="-354862" y="5994278"/>
            <a:ext cx="1166924" cy="22347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4">
  <p:cSld name="15_Custom Layout_1_1_1_1_1_4">
    <p:bg>
      <p:bgPr>
        <a:solidFill>
          <a:schemeClr val="accent6"/>
        </a:solidFill>
      </p:bgPr>
    </p:bg>
    <p:spTree>
      <p:nvGrpSpPr>
        <p:cNvPr id="487" name="Shape 487"/>
        <p:cNvGrpSpPr/>
        <p:nvPr/>
      </p:nvGrpSpPr>
      <p:grpSpPr>
        <a:xfrm>
          <a:off x="0" y="0"/>
          <a:ext cx="0" cy="0"/>
          <a:chOff x="0" y="0"/>
          <a:chExt cx="0" cy="0"/>
        </a:xfrm>
      </p:grpSpPr>
      <p:pic>
        <p:nvPicPr>
          <p:cNvPr id="488" name="Google Shape;488;g25f0fa61bc0_0_322"/>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489" name="Google Shape;489;g25f0fa61bc0_0_322"/>
          <p:cNvSpPr/>
          <p:nvPr/>
        </p:nvSpPr>
        <p:spPr>
          <a:xfrm>
            <a:off x="0" y="0"/>
            <a:ext cx="459300" cy="6858000"/>
          </a:xfrm>
          <a:prstGeom prst="rect">
            <a:avLst/>
          </a:prstGeom>
          <a:solidFill>
            <a:schemeClr val="accent6"/>
          </a:solidFill>
          <a:ln cap="flat" cmpd="sng" w="9525">
            <a:solidFill>
              <a:srgbClr val="ED80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490" name="Google Shape;490;g25f0fa61bc0_0_322"/>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491" name="Google Shape;491;g25f0fa61bc0_0_322"/>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92" name="Google Shape;492;g25f0fa61bc0_0_322"/>
          <p:cNvPicPr preferRelativeResize="0"/>
          <p:nvPr/>
        </p:nvPicPr>
        <p:blipFill>
          <a:blip r:embed="rId3">
            <a:alphaModFix/>
          </a:blip>
          <a:stretch>
            <a:fillRect/>
          </a:stretch>
        </p:blipFill>
        <p:spPr>
          <a:xfrm>
            <a:off x="601325" y="610773"/>
            <a:ext cx="1607701" cy="3078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3">
  <p:cSld name="15_Custom Layout_1_1_1_1_1_3">
    <p:bg>
      <p:bgPr>
        <a:solidFill>
          <a:srgbClr val="F7A020"/>
        </a:solidFill>
      </p:bgPr>
    </p:bg>
    <p:spTree>
      <p:nvGrpSpPr>
        <p:cNvPr id="493" name="Shape 493"/>
        <p:cNvGrpSpPr/>
        <p:nvPr/>
      </p:nvGrpSpPr>
      <p:grpSpPr>
        <a:xfrm>
          <a:off x="0" y="0"/>
          <a:ext cx="0" cy="0"/>
          <a:chOff x="0" y="0"/>
          <a:chExt cx="0" cy="0"/>
        </a:xfrm>
      </p:grpSpPr>
      <p:pic>
        <p:nvPicPr>
          <p:cNvPr id="494" name="Google Shape;494;g25f0fa61bc0_0_328"/>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495" name="Google Shape;495;g25f0fa61bc0_0_328"/>
          <p:cNvSpPr/>
          <p:nvPr/>
        </p:nvSpPr>
        <p:spPr>
          <a:xfrm>
            <a:off x="0" y="0"/>
            <a:ext cx="459300" cy="6858000"/>
          </a:xfrm>
          <a:prstGeom prst="rect">
            <a:avLst/>
          </a:prstGeom>
          <a:solidFill>
            <a:srgbClr val="F99707"/>
          </a:solidFill>
          <a:ln cap="flat" cmpd="sng" w="9525">
            <a:solidFill>
              <a:srgbClr val="F6A63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accent1"/>
              </a:highlight>
              <a:latin typeface="Arial"/>
              <a:ea typeface="Arial"/>
              <a:cs typeface="Arial"/>
              <a:sym typeface="Arial"/>
            </a:endParaRPr>
          </a:p>
        </p:txBody>
      </p:sp>
      <p:cxnSp>
        <p:nvCxnSpPr>
          <p:cNvPr id="496" name="Google Shape;496;g25f0fa61bc0_0_328"/>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497" name="Google Shape;497;g25f0fa61bc0_0_328"/>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98" name="Google Shape;498;g25f0fa61bc0_0_328"/>
          <p:cNvPicPr preferRelativeResize="0"/>
          <p:nvPr/>
        </p:nvPicPr>
        <p:blipFill>
          <a:blip r:embed="rId3">
            <a:alphaModFix/>
          </a:blip>
          <a:stretch>
            <a:fillRect/>
          </a:stretch>
        </p:blipFill>
        <p:spPr>
          <a:xfrm>
            <a:off x="601325" y="610773"/>
            <a:ext cx="1607701" cy="3078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1">
  <p:cSld name="15_Custom Layout_1_1_1_1_1_1">
    <p:bg>
      <p:bgPr>
        <a:solidFill>
          <a:schemeClr val="accent2"/>
        </a:solidFill>
      </p:bgPr>
    </p:bg>
    <p:spTree>
      <p:nvGrpSpPr>
        <p:cNvPr id="499" name="Shape 499"/>
        <p:cNvGrpSpPr/>
        <p:nvPr/>
      </p:nvGrpSpPr>
      <p:grpSpPr>
        <a:xfrm>
          <a:off x="0" y="0"/>
          <a:ext cx="0" cy="0"/>
          <a:chOff x="0" y="0"/>
          <a:chExt cx="0" cy="0"/>
        </a:xfrm>
      </p:grpSpPr>
      <p:pic>
        <p:nvPicPr>
          <p:cNvPr id="500" name="Google Shape;500;g25f0fa61bc0_0_334"/>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501" name="Google Shape;501;g25f0fa61bc0_0_334"/>
          <p:cNvSpPr/>
          <p:nvPr/>
        </p:nvSpPr>
        <p:spPr>
          <a:xfrm>
            <a:off x="0" y="0"/>
            <a:ext cx="459300" cy="6858000"/>
          </a:xfrm>
          <a:prstGeom prst="rect">
            <a:avLst/>
          </a:prstGeom>
          <a:solidFill>
            <a:schemeClr val="accent2"/>
          </a:solidFill>
          <a:ln cap="flat" cmpd="sng" w="9525">
            <a:solidFill>
              <a:srgbClr val="B03DB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2" name="Google Shape;502;g25f0fa61bc0_0_334"/>
          <p:cNvCxnSpPr/>
          <p:nvPr/>
        </p:nvCxnSpPr>
        <p:spPr>
          <a:xfrm>
            <a:off x="459325" y="457200"/>
            <a:ext cx="0" cy="647700"/>
          </a:xfrm>
          <a:prstGeom prst="straightConnector1">
            <a:avLst/>
          </a:prstGeom>
          <a:noFill/>
          <a:ln cap="flat" cmpd="sng" w="19050">
            <a:solidFill>
              <a:schemeClr val="lt1"/>
            </a:solidFill>
            <a:prstDash val="solid"/>
            <a:round/>
            <a:headEnd len="sm" w="sm" type="none"/>
            <a:tailEnd len="sm" w="sm" type="none"/>
          </a:ln>
        </p:spPr>
      </p:cxnSp>
      <p:sp>
        <p:nvSpPr>
          <p:cNvPr id="503" name="Google Shape;503;g25f0fa61bc0_0_334"/>
          <p:cNvSpPr txBox="1"/>
          <p:nvPr>
            <p:ph type="ctrTitle"/>
          </p:nvPr>
        </p:nvSpPr>
        <p:spPr>
          <a:xfrm>
            <a:off x="1622700" y="2262650"/>
            <a:ext cx="9128100" cy="7008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1pPr>
            <a:lvl2pPr lvl="1"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2pPr>
            <a:lvl3pPr lvl="2"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3pPr>
            <a:lvl4pPr lvl="3"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4pPr>
            <a:lvl5pPr lvl="4"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5pPr>
            <a:lvl6pPr lvl="5"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6pPr>
            <a:lvl7pPr lvl="6"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7pPr>
            <a:lvl8pPr lvl="7"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8pPr>
            <a:lvl9pPr lvl="8" marR="0" rtl="0" algn="ctr">
              <a:lnSpc>
                <a:spcPct val="100000"/>
              </a:lnSpc>
              <a:spcBef>
                <a:spcPts val="0"/>
              </a:spcBef>
              <a:spcAft>
                <a:spcPts val="0"/>
              </a:spcAft>
              <a:buClr>
                <a:schemeClr val="lt1"/>
              </a:buClr>
              <a:buSzPts val="3200"/>
              <a:buFont typeface="Lato"/>
              <a:buNone/>
              <a:defRPr b="1" i="0" sz="3200" u="none" cap="none" strike="noStrike">
                <a:solidFill>
                  <a:schemeClr val="lt1"/>
                </a:solidFill>
                <a:latin typeface="Lato"/>
                <a:ea typeface="Lato"/>
                <a:cs typeface="Lato"/>
                <a:sym typeface="Lato"/>
              </a:defRPr>
            </a:lvl9pPr>
          </a:lstStyle>
          <a:p/>
        </p:txBody>
      </p:sp>
      <p:sp>
        <p:nvSpPr>
          <p:cNvPr id="504" name="Google Shape;504;g25f0fa61bc0_0_334"/>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05" name="Google Shape;505;g25f0fa61bc0_0_334"/>
          <p:cNvPicPr preferRelativeResize="0"/>
          <p:nvPr/>
        </p:nvPicPr>
        <p:blipFill>
          <a:blip r:embed="rId3">
            <a:alphaModFix/>
          </a:blip>
          <a:stretch>
            <a:fillRect/>
          </a:stretch>
        </p:blipFill>
        <p:spPr>
          <a:xfrm>
            <a:off x="601325" y="610773"/>
            <a:ext cx="1607701" cy="30787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1 1 2">
  <p:cSld name="15_Custom Layout_1_1_1_1_1_2">
    <p:bg>
      <p:bgPr>
        <a:solidFill>
          <a:srgbClr val="ED80BD"/>
        </a:solidFill>
      </p:bgPr>
    </p:bg>
    <p:spTree>
      <p:nvGrpSpPr>
        <p:cNvPr id="506" name="Shape 506"/>
        <p:cNvGrpSpPr/>
        <p:nvPr/>
      </p:nvGrpSpPr>
      <p:grpSpPr>
        <a:xfrm>
          <a:off x="0" y="0"/>
          <a:ext cx="0" cy="0"/>
          <a:chOff x="0" y="0"/>
          <a:chExt cx="0" cy="0"/>
        </a:xfrm>
      </p:grpSpPr>
      <p:pic>
        <p:nvPicPr>
          <p:cNvPr id="507" name="Google Shape;507;g25f0fa61bc0_0_341"/>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508" name="Google Shape;508;g25f0fa61bc0_0_341"/>
          <p:cNvSpPr/>
          <p:nvPr/>
        </p:nvSpPr>
        <p:spPr>
          <a:xfrm>
            <a:off x="0" y="0"/>
            <a:ext cx="459300" cy="6858000"/>
          </a:xfrm>
          <a:prstGeom prst="rect">
            <a:avLst/>
          </a:prstGeom>
          <a:solidFill>
            <a:srgbClr val="ED80BD"/>
          </a:solidFill>
          <a:ln cap="flat" cmpd="sng" w="9525">
            <a:solidFill>
              <a:srgbClr val="EA93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9" name="Google Shape;509;g25f0fa61bc0_0_341"/>
          <p:cNvCxnSpPr/>
          <p:nvPr/>
        </p:nvCxnSpPr>
        <p:spPr>
          <a:xfrm>
            <a:off x="459325" y="457200"/>
            <a:ext cx="0" cy="647700"/>
          </a:xfrm>
          <a:prstGeom prst="straightConnector1">
            <a:avLst/>
          </a:prstGeom>
          <a:noFill/>
          <a:ln cap="flat" cmpd="sng" w="19050">
            <a:solidFill>
              <a:schemeClr val="dk2"/>
            </a:solidFill>
            <a:prstDash val="solid"/>
            <a:round/>
            <a:headEnd len="sm" w="sm" type="none"/>
            <a:tailEnd len="sm" w="sm" type="none"/>
          </a:ln>
        </p:spPr>
      </p:cxnSp>
      <p:sp>
        <p:nvSpPr>
          <p:cNvPr id="510" name="Google Shape;510;g25f0fa61bc0_0_341"/>
          <p:cNvSpPr txBox="1"/>
          <p:nvPr>
            <p:ph type="ctrTitle"/>
          </p:nvPr>
        </p:nvSpPr>
        <p:spPr>
          <a:xfrm>
            <a:off x="1622700" y="2262650"/>
            <a:ext cx="91281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3000"/>
              <a:buFont typeface="Montserrat Light"/>
              <a:buNone/>
              <a:defRPr b="0" i="0" sz="3000" u="none" cap="none" strike="noStrike">
                <a:solidFill>
                  <a:schemeClr val="dk2"/>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1" name="Google Shape;511;g25f0fa61bc0_0_341"/>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12" name="Google Shape;512;g25f0fa61bc0_0_341"/>
          <p:cNvPicPr preferRelativeResize="0"/>
          <p:nvPr/>
        </p:nvPicPr>
        <p:blipFill>
          <a:blip r:embed="rId3">
            <a:alphaModFix/>
          </a:blip>
          <a:stretch>
            <a:fillRect/>
          </a:stretch>
        </p:blipFill>
        <p:spPr>
          <a:xfrm>
            <a:off x="601325" y="610773"/>
            <a:ext cx="1607701" cy="3078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p:cSld name="15_Custom Layout_1_1_1_2_1">
    <p:bg>
      <p:bgPr>
        <a:solidFill>
          <a:schemeClr val="lt1"/>
        </a:solidFill>
      </p:bgPr>
    </p:bg>
    <p:spTree>
      <p:nvGrpSpPr>
        <p:cNvPr id="513" name="Shape 513"/>
        <p:cNvGrpSpPr/>
        <p:nvPr/>
      </p:nvGrpSpPr>
      <p:grpSpPr>
        <a:xfrm>
          <a:off x="0" y="0"/>
          <a:ext cx="0" cy="0"/>
          <a:chOff x="0" y="0"/>
          <a:chExt cx="0" cy="0"/>
        </a:xfrm>
      </p:grpSpPr>
      <p:sp>
        <p:nvSpPr>
          <p:cNvPr id="514" name="Google Shape;514;g25f0fa61bc0_0_348"/>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15" name="Google Shape;515;g25f0fa61bc0_0_348"/>
          <p:cNvSpPr txBox="1"/>
          <p:nvPr/>
        </p:nvSpPr>
        <p:spPr>
          <a:xfrm>
            <a:off x="891175" y="1945250"/>
            <a:ext cx="1018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516" name="Google Shape;516;g25f0fa61bc0_0_348"/>
          <p:cNvSpPr txBox="1"/>
          <p:nvPr>
            <p:ph type="ctrTitle"/>
          </p:nvPr>
        </p:nvSpPr>
        <p:spPr>
          <a:xfrm>
            <a:off x="648825" y="535350"/>
            <a:ext cx="112164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9pPr>
          </a:lstStyle>
          <a:p/>
        </p:txBody>
      </p:sp>
      <p:sp>
        <p:nvSpPr>
          <p:cNvPr id="517" name="Google Shape;517;g25f0fa61bc0_0_348"/>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518" name="Google Shape;518;g25f0fa61bc0_0_348"/>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9" name="Google Shape;519;g25f0fa61bc0_0_348"/>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pic>
        <p:nvPicPr>
          <p:cNvPr id="520" name="Google Shape;520;g25f0fa61bc0_0_348"/>
          <p:cNvPicPr preferRelativeResize="0"/>
          <p:nvPr/>
        </p:nvPicPr>
        <p:blipFill>
          <a:blip r:embed="rId2">
            <a:alphaModFix/>
          </a:blip>
          <a:stretch>
            <a:fillRect/>
          </a:stretch>
        </p:blipFill>
        <p:spPr>
          <a:xfrm rot="-5400000">
            <a:off x="-337738" y="6030938"/>
            <a:ext cx="1132675" cy="2169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1">
  <p:cSld name="15_Custom Layout_1_1_1_2_1_1_1">
    <p:bg>
      <p:bgPr>
        <a:solidFill>
          <a:schemeClr val="lt1"/>
        </a:solidFill>
      </p:bgPr>
    </p:bg>
    <p:spTree>
      <p:nvGrpSpPr>
        <p:cNvPr id="521" name="Shape 521"/>
        <p:cNvGrpSpPr/>
        <p:nvPr/>
      </p:nvGrpSpPr>
      <p:grpSpPr>
        <a:xfrm>
          <a:off x="0" y="0"/>
          <a:ext cx="0" cy="0"/>
          <a:chOff x="0" y="0"/>
          <a:chExt cx="0" cy="0"/>
        </a:xfrm>
      </p:grpSpPr>
      <p:sp>
        <p:nvSpPr>
          <p:cNvPr id="522" name="Google Shape;522;g25f0fa61bc0_0_35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23" name="Google Shape;523;g25f0fa61bc0_0_35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25f0fa61bc0_0_356"/>
          <p:cNvSpPr txBox="1"/>
          <p:nvPr>
            <p:ph type="ctrTitle"/>
          </p:nvPr>
        </p:nvSpPr>
        <p:spPr>
          <a:xfrm>
            <a:off x="648825" y="457200"/>
            <a:ext cx="110727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25" name="Google Shape;525;g25f0fa61bc0_0_356"/>
          <p:cNvSpPr txBox="1"/>
          <p:nvPr>
            <p:ph idx="2" type="ctrTitle"/>
          </p:nvPr>
        </p:nvSpPr>
        <p:spPr>
          <a:xfrm>
            <a:off x="750525" y="1121700"/>
            <a:ext cx="10853400" cy="324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2"/>
              </a:buClr>
              <a:buSzPts val="2000"/>
              <a:buFont typeface="Montserrat"/>
              <a:buNone/>
              <a:defRPr b="1" i="0" sz="2000" u="none" cap="none" strike="noStrike">
                <a:solidFill>
                  <a:schemeClr val="accent2"/>
                </a:solidFill>
                <a:latin typeface="Montserrat"/>
                <a:ea typeface="Montserrat"/>
                <a:cs typeface="Montserrat"/>
                <a:sym typeface="Montserrat"/>
              </a:defRPr>
            </a:lvl1pPr>
            <a:lvl2pPr lvl="1"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9pPr>
          </a:lstStyle>
          <a:p/>
        </p:txBody>
      </p:sp>
      <p:sp>
        <p:nvSpPr>
          <p:cNvPr id="526" name="Google Shape;526;g25f0fa61bc0_0_35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cxnSp>
        <p:nvCxnSpPr>
          <p:cNvPr id="527" name="Google Shape;527;g25f0fa61bc0_0_356"/>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pic>
        <p:nvPicPr>
          <p:cNvPr id="528" name="Google Shape;528;g25f0fa61bc0_0_356"/>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p:cSld name="15_Custom Layout_1_1_1_2_1_1_2">
    <p:bg>
      <p:bgPr>
        <a:solidFill>
          <a:schemeClr val="lt1"/>
        </a:solidFill>
      </p:bgPr>
    </p:bg>
    <p:spTree>
      <p:nvGrpSpPr>
        <p:cNvPr id="529" name="Shape 529"/>
        <p:cNvGrpSpPr/>
        <p:nvPr/>
      </p:nvGrpSpPr>
      <p:grpSpPr>
        <a:xfrm>
          <a:off x="0" y="0"/>
          <a:ext cx="0" cy="0"/>
          <a:chOff x="0" y="0"/>
          <a:chExt cx="0" cy="0"/>
        </a:xfrm>
      </p:grpSpPr>
      <p:sp>
        <p:nvSpPr>
          <p:cNvPr id="530" name="Google Shape;530;g25f0fa61bc0_0_364"/>
          <p:cNvSpPr/>
          <p:nvPr/>
        </p:nvSpPr>
        <p:spPr>
          <a:xfrm>
            <a:off x="7666925" y="1472075"/>
            <a:ext cx="4525200" cy="4471500"/>
          </a:xfrm>
          <a:prstGeom prst="teardrop">
            <a:avLst>
              <a:gd fmla="val 10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1" name="Google Shape;531;g25f0fa61bc0_0_36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32" name="Google Shape;532;g25f0fa61bc0_0_364"/>
          <p:cNvSpPr txBox="1"/>
          <p:nvPr>
            <p:ph type="ctrTitle"/>
          </p:nvPr>
        </p:nvSpPr>
        <p:spPr>
          <a:xfrm>
            <a:off x="648825" y="535350"/>
            <a:ext cx="112689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533" name="Google Shape;533;g25f0fa61bc0_0_364"/>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534" name="Google Shape;534;g25f0fa61bc0_0_364"/>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5" name="Google Shape;535;g25f0fa61bc0_0_364"/>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pic>
        <p:nvPicPr>
          <p:cNvPr id="536" name="Google Shape;536;g25f0fa61bc0_0_364"/>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p:cSld name="15_Custom Layout_1_1_1_2_1_1_2_1">
    <p:bg>
      <p:bgPr>
        <a:solidFill>
          <a:schemeClr val="lt1"/>
        </a:solidFill>
      </p:bgPr>
    </p:bg>
    <p:spTree>
      <p:nvGrpSpPr>
        <p:cNvPr id="537" name="Shape 537"/>
        <p:cNvGrpSpPr/>
        <p:nvPr/>
      </p:nvGrpSpPr>
      <p:grpSpPr>
        <a:xfrm>
          <a:off x="0" y="0"/>
          <a:ext cx="0" cy="0"/>
          <a:chOff x="0" y="0"/>
          <a:chExt cx="0" cy="0"/>
        </a:xfrm>
      </p:grpSpPr>
      <p:sp>
        <p:nvSpPr>
          <p:cNvPr id="538" name="Google Shape;538;g25f0fa61bc0_0_372"/>
          <p:cNvSpPr/>
          <p:nvPr/>
        </p:nvSpPr>
        <p:spPr>
          <a:xfrm>
            <a:off x="7666925" y="1472075"/>
            <a:ext cx="4525200" cy="4471500"/>
          </a:xfrm>
          <a:prstGeom prst="teardrop">
            <a:avLst>
              <a:gd fmla="val 10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9" name="Google Shape;539;g25f0fa61bc0_0_37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40" name="Google Shape;540;g25f0fa61bc0_0_372"/>
          <p:cNvSpPr txBox="1"/>
          <p:nvPr>
            <p:ph type="ctrTitle"/>
          </p:nvPr>
        </p:nvSpPr>
        <p:spPr>
          <a:xfrm>
            <a:off x="648825" y="535350"/>
            <a:ext cx="111120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9pPr>
          </a:lstStyle>
          <a:p/>
        </p:txBody>
      </p:sp>
      <p:sp>
        <p:nvSpPr>
          <p:cNvPr id="541" name="Google Shape;541;g25f0fa61bc0_0_372"/>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542" name="Google Shape;542;g25f0fa61bc0_0_372"/>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3" name="Google Shape;543;g25f0fa61bc0_0_372"/>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pic>
        <p:nvPicPr>
          <p:cNvPr id="544" name="Google Shape;544;g25f0fa61bc0_0_372"/>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p:cSld name="15_Custom Layout_1_1_1_2_1_1_2_1_1">
    <p:bg>
      <p:bgPr>
        <a:solidFill>
          <a:schemeClr val="lt1"/>
        </a:solidFill>
      </p:bgPr>
    </p:bg>
    <p:spTree>
      <p:nvGrpSpPr>
        <p:cNvPr id="545" name="Shape 545"/>
        <p:cNvGrpSpPr/>
        <p:nvPr/>
      </p:nvGrpSpPr>
      <p:grpSpPr>
        <a:xfrm>
          <a:off x="0" y="0"/>
          <a:ext cx="0" cy="0"/>
          <a:chOff x="0" y="0"/>
          <a:chExt cx="0" cy="0"/>
        </a:xfrm>
      </p:grpSpPr>
      <p:sp>
        <p:nvSpPr>
          <p:cNvPr id="546" name="Google Shape;546;g25f0fa61bc0_0_380"/>
          <p:cNvSpPr/>
          <p:nvPr/>
        </p:nvSpPr>
        <p:spPr>
          <a:xfrm>
            <a:off x="5728300" y="0"/>
            <a:ext cx="6463800" cy="6858000"/>
          </a:xfrm>
          <a:prstGeom prst="rect">
            <a:avLst/>
          </a:prstGeom>
          <a:solidFill>
            <a:srgbClr val="F7A020"/>
          </a:solidFill>
          <a:ln cap="flat" cmpd="sng" w="9525">
            <a:solidFill>
              <a:srgbClr val="F7A0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5f0fa61bc0_0_38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48" name="Google Shape;548;g25f0fa61bc0_0_380"/>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9" name="Google Shape;549;g25f0fa61bc0_0_380"/>
          <p:cNvCxnSpPr/>
          <p:nvPr/>
        </p:nvCxnSpPr>
        <p:spPr>
          <a:xfrm flipH="1">
            <a:off x="464400" y="401250"/>
            <a:ext cx="1500" cy="1766100"/>
          </a:xfrm>
          <a:prstGeom prst="straightConnector1">
            <a:avLst/>
          </a:prstGeom>
          <a:noFill/>
          <a:ln cap="flat" cmpd="sng" w="19050">
            <a:solidFill>
              <a:schemeClr val="accent3"/>
            </a:solidFill>
            <a:prstDash val="solid"/>
            <a:round/>
            <a:headEnd len="sm" w="sm" type="none"/>
            <a:tailEnd len="sm" w="sm" type="none"/>
          </a:ln>
        </p:spPr>
      </p:cxnSp>
      <p:sp>
        <p:nvSpPr>
          <p:cNvPr id="550" name="Google Shape;550;g25f0fa61bc0_0_380"/>
          <p:cNvSpPr txBox="1"/>
          <p:nvPr>
            <p:ph type="ctrTitle"/>
          </p:nvPr>
        </p:nvSpPr>
        <p:spPr>
          <a:xfrm>
            <a:off x="648825" y="457200"/>
            <a:ext cx="44214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51" name="Google Shape;551;g25f0fa61bc0_0_38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552" name="Google Shape;552;g25f0fa61bc0_0_380"/>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3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4" name="Google Shape;54;p3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55" name="Google Shape;55;p3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56" name="Google Shape;56;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p:cSld name="15_Custom Layout_1_1_1_2_1_1_2_1_1_1">
    <p:bg>
      <p:bgPr>
        <a:solidFill>
          <a:schemeClr val="lt1"/>
        </a:solidFill>
      </p:bgPr>
    </p:bg>
    <p:spTree>
      <p:nvGrpSpPr>
        <p:cNvPr id="553" name="Shape 553"/>
        <p:cNvGrpSpPr/>
        <p:nvPr/>
      </p:nvGrpSpPr>
      <p:grpSpPr>
        <a:xfrm>
          <a:off x="0" y="0"/>
          <a:ext cx="0" cy="0"/>
          <a:chOff x="0" y="0"/>
          <a:chExt cx="0" cy="0"/>
        </a:xfrm>
      </p:grpSpPr>
      <p:sp>
        <p:nvSpPr>
          <p:cNvPr id="554" name="Google Shape;554;g25f0fa61bc0_0_388"/>
          <p:cNvSpPr/>
          <p:nvPr/>
        </p:nvSpPr>
        <p:spPr>
          <a:xfrm>
            <a:off x="7005550" y="0"/>
            <a:ext cx="51867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5f0fa61bc0_0_38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56" name="Google Shape;556;g25f0fa61bc0_0_388"/>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7" name="Google Shape;557;g25f0fa61bc0_0_388"/>
          <p:cNvCxnSpPr/>
          <p:nvPr/>
        </p:nvCxnSpPr>
        <p:spPr>
          <a:xfrm flipH="1">
            <a:off x="464400" y="401250"/>
            <a:ext cx="1500" cy="1766100"/>
          </a:xfrm>
          <a:prstGeom prst="straightConnector1">
            <a:avLst/>
          </a:prstGeom>
          <a:noFill/>
          <a:ln cap="flat" cmpd="sng" w="19050">
            <a:solidFill>
              <a:schemeClr val="accent3"/>
            </a:solidFill>
            <a:prstDash val="solid"/>
            <a:round/>
            <a:headEnd len="sm" w="sm" type="none"/>
            <a:tailEnd len="sm" w="sm" type="none"/>
          </a:ln>
        </p:spPr>
      </p:cxnSp>
      <p:sp>
        <p:nvSpPr>
          <p:cNvPr id="558" name="Google Shape;558;g25f0fa61bc0_0_388"/>
          <p:cNvSpPr txBox="1"/>
          <p:nvPr>
            <p:ph type="ctrTitle"/>
          </p:nvPr>
        </p:nvSpPr>
        <p:spPr>
          <a:xfrm>
            <a:off x="648825" y="457200"/>
            <a:ext cx="44214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59" name="Google Shape;559;g25f0fa61bc0_0_388"/>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560" name="Google Shape;560;g25f0fa61bc0_0_388"/>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2 1">
  <p:cSld name="15_Custom Layout_1_1_1_2_2_1">
    <p:bg>
      <p:bgPr>
        <a:solidFill>
          <a:schemeClr val="lt1"/>
        </a:solidFill>
      </p:bgPr>
    </p:bg>
    <p:spTree>
      <p:nvGrpSpPr>
        <p:cNvPr id="561" name="Shape 561"/>
        <p:cNvGrpSpPr/>
        <p:nvPr/>
      </p:nvGrpSpPr>
      <p:grpSpPr>
        <a:xfrm>
          <a:off x="0" y="0"/>
          <a:ext cx="0" cy="0"/>
          <a:chOff x="0" y="0"/>
          <a:chExt cx="0" cy="0"/>
        </a:xfrm>
      </p:grpSpPr>
      <p:sp>
        <p:nvSpPr>
          <p:cNvPr id="562" name="Google Shape;562;g25f0fa61bc0_0_396"/>
          <p:cNvSpPr/>
          <p:nvPr/>
        </p:nvSpPr>
        <p:spPr>
          <a:xfrm>
            <a:off x="0" y="0"/>
            <a:ext cx="457200" cy="6858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25f0fa61bc0_0_39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64" name="Google Shape;564;g25f0fa61bc0_0_396"/>
          <p:cNvSpPr txBox="1"/>
          <p:nvPr>
            <p:ph idx="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65" name="Google Shape;565;g25f0fa61bc0_0_39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566" name="Google Shape;566;g25f0fa61bc0_0_396"/>
          <p:cNvSpPr txBox="1"/>
          <p:nvPr>
            <p:ph idx="3"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567" name="Google Shape;567;g25f0fa61bc0_0_396"/>
          <p:cNvCxnSpPr/>
          <p:nvPr/>
        </p:nvCxnSpPr>
        <p:spPr>
          <a:xfrm flipH="1">
            <a:off x="457200" y="401250"/>
            <a:ext cx="8700" cy="969000"/>
          </a:xfrm>
          <a:prstGeom prst="straightConnector1">
            <a:avLst/>
          </a:prstGeom>
          <a:noFill/>
          <a:ln cap="flat" cmpd="sng" w="28575">
            <a:solidFill>
              <a:schemeClr val="accent3"/>
            </a:solidFill>
            <a:prstDash val="solid"/>
            <a:round/>
            <a:headEnd len="sm" w="sm" type="none"/>
            <a:tailEnd len="sm" w="sm" type="none"/>
          </a:ln>
        </p:spPr>
      </p:cxnSp>
      <p:sp>
        <p:nvSpPr>
          <p:cNvPr id="568" name="Google Shape;568;g25f0fa61bc0_0_396"/>
          <p:cNvSpPr txBox="1"/>
          <p:nvPr>
            <p:ph type="ctrTitle"/>
          </p:nvPr>
        </p:nvSpPr>
        <p:spPr>
          <a:xfrm>
            <a:off x="648825" y="669450"/>
            <a:ext cx="113079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2"/>
              </a:buClr>
              <a:buSzPts val="4000"/>
              <a:buFont typeface="Montserrat"/>
              <a:buNone/>
              <a:defRPr b="1" i="0" sz="4000" u="none" cap="none" strike="noStrike">
                <a:solidFill>
                  <a:schemeClr val="accent2"/>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9" name="Google Shape;569;g25f0fa61bc0_0_396"/>
          <p:cNvSpPr txBox="1"/>
          <p:nvPr>
            <p:ph idx="4" type="ctrTitle"/>
          </p:nvPr>
        </p:nvSpPr>
        <p:spPr>
          <a:xfrm>
            <a:off x="648825" y="426100"/>
            <a:ext cx="10915800" cy="402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2000"/>
              <a:buFont typeface="Montserrat"/>
              <a:buNone/>
              <a:defRPr b="1" i="0" sz="2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9pPr>
          </a:lstStyle>
          <a:p/>
        </p:txBody>
      </p:sp>
      <p:pic>
        <p:nvPicPr>
          <p:cNvPr id="570" name="Google Shape;570;g25f0fa61bc0_0_396"/>
          <p:cNvPicPr preferRelativeResize="0"/>
          <p:nvPr/>
        </p:nvPicPr>
        <p:blipFill>
          <a:blip r:embed="rId2">
            <a:alphaModFix/>
          </a:blip>
          <a:stretch>
            <a:fillRect/>
          </a:stretch>
        </p:blipFill>
        <p:spPr>
          <a:xfrm rot="-5400000">
            <a:off x="-354862" y="5994278"/>
            <a:ext cx="1166924" cy="22347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3">
  <p:cSld name="15_Custom Layout_1_1_1_2_3">
    <p:bg>
      <p:bgPr>
        <a:solidFill>
          <a:srgbClr val="383838"/>
        </a:solidFill>
      </p:bgPr>
    </p:bg>
    <p:spTree>
      <p:nvGrpSpPr>
        <p:cNvPr id="571" name="Shape 571"/>
        <p:cNvGrpSpPr/>
        <p:nvPr/>
      </p:nvGrpSpPr>
      <p:grpSpPr>
        <a:xfrm>
          <a:off x="0" y="0"/>
          <a:ext cx="0" cy="0"/>
          <a:chOff x="0" y="0"/>
          <a:chExt cx="0" cy="0"/>
        </a:xfrm>
      </p:grpSpPr>
      <p:pic>
        <p:nvPicPr>
          <p:cNvPr id="572" name="Google Shape;572;g25f0fa61bc0_0_406"/>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573" name="Google Shape;573;g25f0fa61bc0_0_406"/>
          <p:cNvSpPr txBox="1"/>
          <p:nvPr/>
        </p:nvSpPr>
        <p:spPr>
          <a:xfrm>
            <a:off x="724475" y="547680"/>
            <a:ext cx="11190900" cy="519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chemeClr val="lt1"/>
                </a:solidFill>
                <a:latin typeface="Inter"/>
                <a:ea typeface="Inter"/>
                <a:cs typeface="Inter"/>
                <a:sym typeface="Inter"/>
              </a:rPr>
              <a:t>Agenda</a:t>
            </a:r>
            <a:endParaRPr b="1" i="0" sz="4000" u="none" cap="none" strike="noStrike">
              <a:solidFill>
                <a:schemeClr val="lt1"/>
              </a:solidFill>
              <a:latin typeface="Inter"/>
              <a:ea typeface="Inter"/>
              <a:cs typeface="Inter"/>
              <a:sym typeface="Inter"/>
            </a:endParaRPr>
          </a:p>
        </p:txBody>
      </p:sp>
      <p:sp>
        <p:nvSpPr>
          <p:cNvPr id="574" name="Google Shape;574;g25f0fa61bc0_0_406"/>
          <p:cNvSpPr txBox="1"/>
          <p:nvPr/>
        </p:nvSpPr>
        <p:spPr>
          <a:xfrm>
            <a:off x="724485" y="1608675"/>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1</a:t>
            </a:r>
            <a:endParaRPr b="1" i="0" sz="6000" u="none" cap="none" strike="noStrike">
              <a:solidFill>
                <a:schemeClr val="lt1"/>
              </a:solidFill>
              <a:latin typeface="Inter"/>
              <a:ea typeface="Inter"/>
              <a:cs typeface="Inter"/>
              <a:sym typeface="Inter"/>
            </a:endParaRPr>
          </a:p>
        </p:txBody>
      </p:sp>
      <p:sp>
        <p:nvSpPr>
          <p:cNvPr id="575" name="Google Shape;575;g25f0fa61bc0_0_406"/>
          <p:cNvSpPr txBox="1"/>
          <p:nvPr/>
        </p:nvSpPr>
        <p:spPr>
          <a:xfrm>
            <a:off x="724485" y="2800248"/>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2</a:t>
            </a:r>
            <a:endParaRPr b="1" i="0" sz="6000" u="none" cap="none" strike="noStrike">
              <a:solidFill>
                <a:schemeClr val="lt1"/>
              </a:solidFill>
              <a:latin typeface="Inter"/>
              <a:ea typeface="Inter"/>
              <a:cs typeface="Inter"/>
              <a:sym typeface="Inter"/>
            </a:endParaRPr>
          </a:p>
        </p:txBody>
      </p:sp>
      <p:sp>
        <p:nvSpPr>
          <p:cNvPr id="576" name="Google Shape;576;g25f0fa61bc0_0_406"/>
          <p:cNvSpPr txBox="1"/>
          <p:nvPr/>
        </p:nvSpPr>
        <p:spPr>
          <a:xfrm>
            <a:off x="724485" y="4042692"/>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3</a:t>
            </a:r>
            <a:endParaRPr b="1" i="0" sz="6000" u="none" cap="none" strike="noStrike">
              <a:solidFill>
                <a:schemeClr val="lt1"/>
              </a:solidFill>
              <a:latin typeface="Inter"/>
              <a:ea typeface="Inter"/>
              <a:cs typeface="Inter"/>
              <a:sym typeface="Inter"/>
            </a:endParaRPr>
          </a:p>
        </p:txBody>
      </p:sp>
      <p:sp>
        <p:nvSpPr>
          <p:cNvPr id="577" name="Google Shape;577;g25f0fa61bc0_0_406"/>
          <p:cNvSpPr txBox="1"/>
          <p:nvPr/>
        </p:nvSpPr>
        <p:spPr>
          <a:xfrm>
            <a:off x="724485" y="5099613"/>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4</a:t>
            </a:r>
            <a:endParaRPr b="1" i="0" sz="6000" u="none" cap="none" strike="noStrike">
              <a:solidFill>
                <a:schemeClr val="lt1"/>
              </a:solidFill>
              <a:latin typeface="Inter"/>
              <a:ea typeface="Inter"/>
              <a:cs typeface="Inter"/>
              <a:sym typeface="Inter"/>
            </a:endParaRPr>
          </a:p>
        </p:txBody>
      </p:sp>
      <p:sp>
        <p:nvSpPr>
          <p:cNvPr id="578" name="Google Shape;578;g25f0fa61bc0_0_406"/>
          <p:cNvSpPr/>
          <p:nvPr/>
        </p:nvSpPr>
        <p:spPr>
          <a:xfrm>
            <a:off x="-5200" y="0"/>
            <a:ext cx="3480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9" name="Google Shape;579;g25f0fa61bc0_0_406"/>
          <p:cNvCxnSpPr/>
          <p:nvPr/>
        </p:nvCxnSpPr>
        <p:spPr>
          <a:xfrm>
            <a:off x="342800" y="342900"/>
            <a:ext cx="2700" cy="1205100"/>
          </a:xfrm>
          <a:prstGeom prst="straightConnector1">
            <a:avLst/>
          </a:prstGeom>
          <a:noFill/>
          <a:ln cap="flat" cmpd="sng" w="19050">
            <a:solidFill>
              <a:schemeClr val="accent3"/>
            </a:solidFill>
            <a:prstDash val="solid"/>
            <a:round/>
            <a:headEnd len="sm" w="sm" type="none"/>
            <a:tailEnd len="sm" w="sm" type="none"/>
          </a:ln>
        </p:spPr>
      </p:cxnSp>
      <p:sp>
        <p:nvSpPr>
          <p:cNvPr id="580" name="Google Shape;580;g25f0fa61bc0_0_406"/>
          <p:cNvSpPr txBox="1"/>
          <p:nvPr/>
        </p:nvSpPr>
        <p:spPr>
          <a:xfrm>
            <a:off x="6368210" y="1548000"/>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5</a:t>
            </a:r>
            <a:endParaRPr b="1" i="0" sz="6000" u="none" cap="none" strike="noStrike">
              <a:solidFill>
                <a:schemeClr val="lt1"/>
              </a:solidFill>
              <a:latin typeface="Inter"/>
              <a:ea typeface="Inter"/>
              <a:cs typeface="Inter"/>
              <a:sym typeface="Inter"/>
            </a:endParaRPr>
          </a:p>
        </p:txBody>
      </p:sp>
      <p:sp>
        <p:nvSpPr>
          <p:cNvPr id="581" name="Google Shape;581;g25f0fa61bc0_0_406"/>
          <p:cNvSpPr txBox="1"/>
          <p:nvPr/>
        </p:nvSpPr>
        <p:spPr>
          <a:xfrm>
            <a:off x="6368210" y="2739573"/>
            <a:ext cx="849000" cy="120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6000"/>
              <a:buFont typeface="Arial"/>
              <a:buNone/>
            </a:pPr>
            <a:r>
              <a:rPr b="1" i="0" lang="en-US" sz="6000" u="none" cap="none" strike="noStrike">
                <a:solidFill>
                  <a:schemeClr val="lt1"/>
                </a:solidFill>
                <a:latin typeface="Inter"/>
                <a:ea typeface="Inter"/>
                <a:cs typeface="Inter"/>
                <a:sym typeface="Inter"/>
              </a:rPr>
              <a:t>6</a:t>
            </a:r>
            <a:endParaRPr b="1" i="0" sz="6000" u="none" cap="none" strike="noStrike">
              <a:solidFill>
                <a:schemeClr val="lt1"/>
              </a:solidFill>
              <a:latin typeface="Inter"/>
              <a:ea typeface="Inter"/>
              <a:cs typeface="Inter"/>
              <a:sym typeface="Inter"/>
            </a:endParaRPr>
          </a:p>
        </p:txBody>
      </p:sp>
      <p:sp>
        <p:nvSpPr>
          <p:cNvPr id="582" name="Google Shape;582;g25f0fa61bc0_0_406"/>
          <p:cNvSpPr txBox="1"/>
          <p:nvPr/>
        </p:nvSpPr>
        <p:spPr>
          <a:xfrm>
            <a:off x="6368210" y="3982017"/>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7</a:t>
            </a:r>
            <a:endParaRPr b="1" i="0" sz="6000" u="none" cap="none" strike="noStrike">
              <a:solidFill>
                <a:schemeClr val="lt1"/>
              </a:solidFill>
              <a:latin typeface="Inter"/>
              <a:ea typeface="Inter"/>
              <a:cs typeface="Inter"/>
              <a:sym typeface="Inter"/>
            </a:endParaRPr>
          </a:p>
        </p:txBody>
      </p:sp>
      <p:sp>
        <p:nvSpPr>
          <p:cNvPr id="583" name="Google Shape;583;g25f0fa61bc0_0_406"/>
          <p:cNvSpPr txBox="1"/>
          <p:nvPr/>
        </p:nvSpPr>
        <p:spPr>
          <a:xfrm>
            <a:off x="6368210" y="5038938"/>
            <a:ext cx="849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000"/>
              <a:buFont typeface="Arial"/>
              <a:buNone/>
            </a:pPr>
            <a:r>
              <a:rPr b="1" i="0" lang="en-US" sz="6000" u="none" cap="none" strike="noStrike">
                <a:solidFill>
                  <a:schemeClr val="lt1"/>
                </a:solidFill>
                <a:latin typeface="Inter"/>
                <a:ea typeface="Inter"/>
                <a:cs typeface="Inter"/>
                <a:sym typeface="Inter"/>
              </a:rPr>
              <a:t>8</a:t>
            </a:r>
            <a:endParaRPr b="1" i="0" sz="6000" u="none" cap="none" strike="noStrike">
              <a:solidFill>
                <a:schemeClr val="lt1"/>
              </a:solidFill>
              <a:latin typeface="Inter"/>
              <a:ea typeface="Inter"/>
              <a:cs typeface="Inter"/>
              <a:sym typeface="Inter"/>
            </a:endParaRPr>
          </a:p>
        </p:txBody>
      </p:sp>
      <p:sp>
        <p:nvSpPr>
          <p:cNvPr id="584" name="Google Shape;584;g25f0fa61bc0_0_406"/>
          <p:cNvSpPr/>
          <p:nvPr/>
        </p:nvSpPr>
        <p:spPr>
          <a:xfrm>
            <a:off x="0" y="0"/>
            <a:ext cx="457200" cy="6908100"/>
          </a:xfrm>
          <a:prstGeom prst="rect">
            <a:avLst/>
          </a:prstGeom>
          <a:solidFill>
            <a:srgbClr val="383838"/>
          </a:solidFill>
          <a:ln cap="flat" cmpd="sng" w="9525">
            <a:solidFill>
              <a:srgbClr val="23292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5" name="Google Shape;585;g25f0fa61bc0_0_406"/>
          <p:cNvCxnSpPr/>
          <p:nvPr/>
        </p:nvCxnSpPr>
        <p:spPr>
          <a:xfrm>
            <a:off x="459325" y="457200"/>
            <a:ext cx="0" cy="647700"/>
          </a:xfrm>
          <a:prstGeom prst="straightConnector1">
            <a:avLst/>
          </a:prstGeom>
          <a:noFill/>
          <a:ln cap="flat" cmpd="sng" w="19050">
            <a:solidFill>
              <a:schemeClr val="accent3"/>
            </a:solidFill>
            <a:prstDash val="solid"/>
            <a:round/>
            <a:headEnd len="sm" w="sm" type="none"/>
            <a:tailEnd len="sm" w="sm" type="none"/>
          </a:ln>
        </p:spPr>
      </p:cxnSp>
      <p:sp>
        <p:nvSpPr>
          <p:cNvPr id="586" name="Google Shape;586;g25f0fa61bc0_0_4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p:cSld name="15_Custom Layout_1_1_1_2_1_1">
    <p:bg>
      <p:bgPr>
        <a:solidFill>
          <a:srgbClr val="F8F9FB"/>
        </a:solidFill>
      </p:bgPr>
    </p:bg>
    <p:spTree>
      <p:nvGrpSpPr>
        <p:cNvPr id="587" name="Shape 587"/>
        <p:cNvGrpSpPr/>
        <p:nvPr/>
      </p:nvGrpSpPr>
      <p:grpSpPr>
        <a:xfrm>
          <a:off x="0" y="0"/>
          <a:ext cx="0" cy="0"/>
          <a:chOff x="0" y="0"/>
          <a:chExt cx="0" cy="0"/>
        </a:xfrm>
      </p:grpSpPr>
      <p:sp>
        <p:nvSpPr>
          <p:cNvPr id="588" name="Google Shape;588;g25f0fa61bc0_0_422"/>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89" name="Google Shape;589;g25f0fa61bc0_0_422"/>
          <p:cNvSpPr txBox="1"/>
          <p:nvPr/>
        </p:nvSpPr>
        <p:spPr>
          <a:xfrm rot="-5400000">
            <a:off x="-2289150" y="4071600"/>
            <a:ext cx="50355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800"/>
              </a:spcAft>
              <a:buClr>
                <a:srgbClr val="000000"/>
              </a:buClr>
              <a:buSzPts val="6000"/>
              <a:buFont typeface="Arial"/>
              <a:buNone/>
            </a:pPr>
            <a:r>
              <a:rPr b="0" i="0" lang="en-US" sz="1200" u="none" cap="none" strike="noStrike">
                <a:solidFill>
                  <a:schemeClr val="dk1"/>
                </a:solidFill>
                <a:latin typeface="Arial"/>
                <a:ea typeface="Arial"/>
                <a:cs typeface="Arial"/>
                <a:sym typeface="Arial"/>
              </a:rPr>
              <a:t>🍑</a:t>
            </a:r>
            <a:r>
              <a:rPr b="1" i="0" lang="en-US" sz="1300" u="none" cap="none" strike="noStrike">
                <a:solidFill>
                  <a:schemeClr val="accent4"/>
                </a:solidFill>
                <a:latin typeface="Montserrat"/>
                <a:ea typeface="Montserrat"/>
                <a:cs typeface="Montserrat"/>
                <a:sym typeface="Montserrat"/>
              </a:rPr>
              <a:t>SMARTSAAS</a:t>
            </a:r>
            <a:endParaRPr b="1" i="0" sz="1300" u="none" cap="none" strike="noStrike">
              <a:solidFill>
                <a:schemeClr val="accent4"/>
              </a:solidFill>
              <a:latin typeface="Montserrat"/>
              <a:ea typeface="Montserrat"/>
              <a:cs typeface="Montserrat"/>
              <a:sym typeface="Montserrat"/>
            </a:endParaRPr>
          </a:p>
        </p:txBody>
      </p:sp>
      <p:sp>
        <p:nvSpPr>
          <p:cNvPr id="590" name="Google Shape;590;g25f0fa61bc0_0_422"/>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200"/>
              <a:buFont typeface="Montserrat"/>
              <a:buNone/>
              <a:defRPr b="1" i="0" sz="4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91" name="Google Shape;591;g25f0fa61bc0_0_422"/>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sp>
        <p:nvSpPr>
          <p:cNvPr id="592" name="Google Shape;592;g25f0fa61bc0_0_422"/>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3" name="Google Shape;593;g25f0fa61bc0_0_422"/>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pic>
        <p:nvPicPr>
          <p:cNvPr id="594" name="Google Shape;594;g25f0fa61bc0_0_422"/>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3 1">
  <p:cSld name="15_Custom Layout_1_1_1_2_3_1">
    <p:bg>
      <p:bgPr>
        <a:solidFill>
          <a:srgbClr val="383838"/>
        </a:solidFill>
      </p:bgPr>
    </p:bg>
    <p:spTree>
      <p:nvGrpSpPr>
        <p:cNvPr id="595" name="Shape 595"/>
        <p:cNvGrpSpPr/>
        <p:nvPr/>
      </p:nvGrpSpPr>
      <p:grpSpPr>
        <a:xfrm>
          <a:off x="0" y="0"/>
          <a:ext cx="0" cy="0"/>
          <a:chOff x="0" y="0"/>
          <a:chExt cx="0" cy="0"/>
        </a:xfrm>
      </p:grpSpPr>
      <p:pic>
        <p:nvPicPr>
          <p:cNvPr id="596" name="Google Shape;596;g25f0fa61bc0_0_430"/>
          <p:cNvPicPr preferRelativeResize="0"/>
          <p:nvPr/>
        </p:nvPicPr>
        <p:blipFill rotWithShape="1">
          <a:blip r:embed="rId2">
            <a:alphaModFix amt="13000"/>
          </a:blip>
          <a:srcRect b="0" l="37915" r="0" t="0"/>
          <a:stretch/>
        </p:blipFill>
        <p:spPr>
          <a:xfrm>
            <a:off x="461450" y="228575"/>
            <a:ext cx="4991099" cy="6558674"/>
          </a:xfrm>
          <a:prstGeom prst="rect">
            <a:avLst/>
          </a:prstGeom>
          <a:noFill/>
          <a:ln>
            <a:noFill/>
          </a:ln>
        </p:spPr>
      </p:pic>
      <p:sp>
        <p:nvSpPr>
          <p:cNvPr id="597" name="Google Shape;597;g25f0fa61bc0_0_430"/>
          <p:cNvSpPr/>
          <p:nvPr/>
        </p:nvSpPr>
        <p:spPr>
          <a:xfrm>
            <a:off x="-5200" y="0"/>
            <a:ext cx="3480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8" name="Google Shape;598;g25f0fa61bc0_0_430"/>
          <p:cNvCxnSpPr/>
          <p:nvPr/>
        </p:nvCxnSpPr>
        <p:spPr>
          <a:xfrm>
            <a:off x="342800" y="342900"/>
            <a:ext cx="2700" cy="1205100"/>
          </a:xfrm>
          <a:prstGeom prst="straightConnector1">
            <a:avLst/>
          </a:prstGeom>
          <a:noFill/>
          <a:ln cap="flat" cmpd="sng" w="19050">
            <a:solidFill>
              <a:schemeClr val="accent3"/>
            </a:solidFill>
            <a:prstDash val="solid"/>
            <a:round/>
            <a:headEnd len="sm" w="sm" type="none"/>
            <a:tailEnd len="sm" w="sm" type="none"/>
          </a:ln>
        </p:spPr>
      </p:cxnSp>
      <p:sp>
        <p:nvSpPr>
          <p:cNvPr id="599" name="Google Shape;599;g25f0fa61bc0_0_430"/>
          <p:cNvSpPr/>
          <p:nvPr/>
        </p:nvSpPr>
        <p:spPr>
          <a:xfrm>
            <a:off x="0" y="0"/>
            <a:ext cx="457200" cy="6908100"/>
          </a:xfrm>
          <a:prstGeom prst="rect">
            <a:avLst/>
          </a:prstGeom>
          <a:solidFill>
            <a:srgbClr val="383838"/>
          </a:solidFill>
          <a:ln cap="flat" cmpd="sng" w="9525">
            <a:solidFill>
              <a:srgbClr val="23292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0" name="Google Shape;600;g25f0fa61bc0_0_430"/>
          <p:cNvCxnSpPr/>
          <p:nvPr/>
        </p:nvCxnSpPr>
        <p:spPr>
          <a:xfrm>
            <a:off x="459325" y="457200"/>
            <a:ext cx="0" cy="647700"/>
          </a:xfrm>
          <a:prstGeom prst="straightConnector1">
            <a:avLst/>
          </a:prstGeom>
          <a:noFill/>
          <a:ln cap="flat" cmpd="sng" w="19050">
            <a:solidFill>
              <a:schemeClr val="accent3"/>
            </a:solidFill>
            <a:prstDash val="solid"/>
            <a:round/>
            <a:headEnd len="sm" w="sm" type="none"/>
            <a:tailEnd len="sm" w="sm" type="none"/>
          </a:ln>
        </p:spPr>
      </p:cxnSp>
      <p:sp>
        <p:nvSpPr>
          <p:cNvPr id="601" name="Google Shape;601;g25f0fa61bc0_0_4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
        <p:nvSpPr>
          <p:cNvPr id="602" name="Google Shape;602;g25f0fa61bc0_0_430"/>
          <p:cNvSpPr txBox="1"/>
          <p:nvPr>
            <p:ph type="ctrTitle"/>
          </p:nvPr>
        </p:nvSpPr>
        <p:spPr>
          <a:xfrm>
            <a:off x="648825" y="457200"/>
            <a:ext cx="111120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4000"/>
              <a:buFont typeface="Montserrat"/>
              <a:buNone/>
              <a:defRPr b="1" i="0" sz="4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2">
  <p:cSld name="15_Custom Layout_1_1_1_2_1_2">
    <p:bg>
      <p:bgPr>
        <a:solidFill>
          <a:schemeClr val="lt1"/>
        </a:solidFill>
      </p:bgPr>
    </p:bg>
    <p:spTree>
      <p:nvGrpSpPr>
        <p:cNvPr id="603" name="Shape 603"/>
        <p:cNvGrpSpPr/>
        <p:nvPr/>
      </p:nvGrpSpPr>
      <p:grpSpPr>
        <a:xfrm>
          <a:off x="0" y="0"/>
          <a:ext cx="0" cy="0"/>
          <a:chOff x="0" y="0"/>
          <a:chExt cx="0" cy="0"/>
        </a:xfrm>
      </p:grpSpPr>
      <p:sp>
        <p:nvSpPr>
          <p:cNvPr id="604" name="Google Shape;604;g25f0fa61bc0_0_438"/>
          <p:cNvSpPr txBox="1"/>
          <p:nvPr>
            <p:ph idx="12" type="sldNum"/>
          </p:nvPr>
        </p:nvSpPr>
        <p:spPr>
          <a:xfrm>
            <a:off x="113328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05" name="Google Shape;605;g25f0fa61bc0_0_438"/>
          <p:cNvSpPr txBox="1"/>
          <p:nvPr/>
        </p:nvSpPr>
        <p:spPr>
          <a:xfrm>
            <a:off x="891175" y="1945250"/>
            <a:ext cx="1018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606" name="Google Shape;606;g25f0fa61bc0_0_438"/>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7" name="Google Shape;607;g25f0fa61bc0_0_438"/>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608" name="Google Shape;608;g25f0fa61bc0_0_438"/>
          <p:cNvSpPr txBox="1"/>
          <p:nvPr>
            <p:ph type="ctrTitle"/>
          </p:nvPr>
        </p:nvSpPr>
        <p:spPr>
          <a:xfrm>
            <a:off x="648825" y="535350"/>
            <a:ext cx="11216400" cy="700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09" name="Google Shape;609;g25f0fa61bc0_0_438"/>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10" name="Google Shape;610;g25f0fa61bc0_0_438"/>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2">
  <p:cSld name="15_Custom Layout_1_1_1_2_1_1_2_1_1_1_2">
    <p:bg>
      <p:bgPr>
        <a:solidFill>
          <a:schemeClr val="lt1"/>
        </a:solidFill>
      </p:bgPr>
    </p:bg>
    <p:spTree>
      <p:nvGrpSpPr>
        <p:cNvPr id="611" name="Shape 611"/>
        <p:cNvGrpSpPr/>
        <p:nvPr/>
      </p:nvGrpSpPr>
      <p:grpSpPr>
        <a:xfrm>
          <a:off x="0" y="0"/>
          <a:ext cx="0" cy="0"/>
          <a:chOff x="0" y="0"/>
          <a:chExt cx="0" cy="0"/>
        </a:xfrm>
      </p:grpSpPr>
      <p:sp>
        <p:nvSpPr>
          <p:cNvPr id="612" name="Google Shape;612;g25f0fa61bc0_0_446"/>
          <p:cNvSpPr/>
          <p:nvPr/>
        </p:nvSpPr>
        <p:spPr>
          <a:xfrm>
            <a:off x="7005550" y="0"/>
            <a:ext cx="5186700" cy="685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5f0fa61bc0_0_44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14" name="Google Shape;614;g25f0fa61bc0_0_44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5" name="Google Shape;615;g25f0fa61bc0_0_446"/>
          <p:cNvCxnSpPr/>
          <p:nvPr/>
        </p:nvCxnSpPr>
        <p:spPr>
          <a:xfrm flipH="1">
            <a:off x="464700" y="401250"/>
            <a:ext cx="1200" cy="1325400"/>
          </a:xfrm>
          <a:prstGeom prst="straightConnector1">
            <a:avLst/>
          </a:prstGeom>
          <a:noFill/>
          <a:ln cap="flat" cmpd="sng" w="19050">
            <a:solidFill>
              <a:schemeClr val="accent1"/>
            </a:solidFill>
            <a:prstDash val="solid"/>
            <a:round/>
            <a:headEnd len="sm" w="sm" type="none"/>
            <a:tailEnd len="sm" w="sm" type="none"/>
          </a:ln>
        </p:spPr>
      </p:cxnSp>
      <p:sp>
        <p:nvSpPr>
          <p:cNvPr id="616" name="Google Shape;616;g25f0fa61bc0_0_446"/>
          <p:cNvSpPr txBox="1"/>
          <p:nvPr>
            <p:ph type="ctrTitle"/>
          </p:nvPr>
        </p:nvSpPr>
        <p:spPr>
          <a:xfrm>
            <a:off x="648825" y="457200"/>
            <a:ext cx="5779200" cy="1415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2000" u="none" cap="none" strike="noStrike">
                <a:solidFill>
                  <a:schemeClr val="dk1"/>
                </a:solidFill>
                <a:latin typeface="Arial"/>
                <a:ea typeface="Arial"/>
                <a:cs typeface="Arial"/>
                <a:sym typeface="Arial"/>
              </a:defRPr>
            </a:lvl9pPr>
          </a:lstStyle>
          <a:p/>
        </p:txBody>
      </p:sp>
      <p:sp>
        <p:nvSpPr>
          <p:cNvPr id="617" name="Google Shape;617;g25f0fa61bc0_0_44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18" name="Google Shape;618;g25f0fa61bc0_0_446"/>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1">
  <p:cSld name="15_Custom Layout_1_1_1_2_1_1_2_1_1_1_1">
    <p:bg>
      <p:bgPr>
        <a:solidFill>
          <a:schemeClr val="lt1"/>
        </a:solidFill>
      </p:bgPr>
    </p:bg>
    <p:spTree>
      <p:nvGrpSpPr>
        <p:cNvPr id="619" name="Shape 619"/>
        <p:cNvGrpSpPr/>
        <p:nvPr/>
      </p:nvGrpSpPr>
      <p:grpSpPr>
        <a:xfrm>
          <a:off x="0" y="0"/>
          <a:ext cx="0" cy="0"/>
          <a:chOff x="0" y="0"/>
          <a:chExt cx="0" cy="0"/>
        </a:xfrm>
      </p:grpSpPr>
      <p:sp>
        <p:nvSpPr>
          <p:cNvPr id="620" name="Google Shape;620;g25f0fa61bc0_0_454"/>
          <p:cNvSpPr/>
          <p:nvPr/>
        </p:nvSpPr>
        <p:spPr>
          <a:xfrm>
            <a:off x="8009350" y="0"/>
            <a:ext cx="41829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5f0fa61bc0_0_45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22" name="Google Shape;622;g25f0fa61bc0_0_454"/>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3" name="Google Shape;623;g25f0fa61bc0_0_454"/>
          <p:cNvCxnSpPr/>
          <p:nvPr/>
        </p:nvCxnSpPr>
        <p:spPr>
          <a:xfrm>
            <a:off x="465900" y="401250"/>
            <a:ext cx="6600" cy="1424400"/>
          </a:xfrm>
          <a:prstGeom prst="straightConnector1">
            <a:avLst/>
          </a:prstGeom>
          <a:noFill/>
          <a:ln cap="flat" cmpd="sng" w="19050">
            <a:solidFill>
              <a:schemeClr val="accent3"/>
            </a:solidFill>
            <a:prstDash val="solid"/>
            <a:round/>
            <a:headEnd len="sm" w="sm" type="none"/>
            <a:tailEnd len="sm" w="sm" type="none"/>
          </a:ln>
        </p:spPr>
      </p:cxnSp>
      <p:sp>
        <p:nvSpPr>
          <p:cNvPr id="624" name="Google Shape;624;g25f0fa61bc0_0_454"/>
          <p:cNvSpPr txBox="1"/>
          <p:nvPr>
            <p:ph type="ctrTitle"/>
          </p:nvPr>
        </p:nvSpPr>
        <p:spPr>
          <a:xfrm>
            <a:off x="648825" y="457200"/>
            <a:ext cx="6947400" cy="1432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625" name="Google Shape;625;g25f0fa61bc0_0_454"/>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26" name="Google Shape;626;g25f0fa61bc0_0_454"/>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2">
  <p:cSld name="15_Custom Layout_1_1_1_2_1_1_2_1_2">
    <p:bg>
      <p:bgPr>
        <a:solidFill>
          <a:schemeClr val="lt1"/>
        </a:solidFill>
      </p:bgPr>
    </p:bg>
    <p:spTree>
      <p:nvGrpSpPr>
        <p:cNvPr id="627" name="Shape 627"/>
        <p:cNvGrpSpPr/>
        <p:nvPr/>
      </p:nvGrpSpPr>
      <p:grpSpPr>
        <a:xfrm>
          <a:off x="0" y="0"/>
          <a:ext cx="0" cy="0"/>
          <a:chOff x="0" y="0"/>
          <a:chExt cx="0" cy="0"/>
        </a:xfrm>
      </p:grpSpPr>
      <p:sp>
        <p:nvSpPr>
          <p:cNvPr id="628" name="Google Shape;628;g25f0fa61bc0_0_462"/>
          <p:cNvSpPr/>
          <p:nvPr/>
        </p:nvSpPr>
        <p:spPr>
          <a:xfrm>
            <a:off x="7666925" y="1472075"/>
            <a:ext cx="4525200" cy="4471500"/>
          </a:xfrm>
          <a:prstGeom prst="teardrop">
            <a:avLst>
              <a:gd fmla="val 10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9" name="Google Shape;629;g25f0fa61bc0_0_46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0" name="Google Shape;630;g25f0fa61bc0_0_462"/>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1" name="Google Shape;631;g25f0fa61bc0_0_462"/>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632" name="Google Shape;632;g25f0fa61bc0_0_462"/>
          <p:cNvSpPr txBox="1"/>
          <p:nvPr>
            <p:ph type="ctrTitle"/>
          </p:nvPr>
        </p:nvSpPr>
        <p:spPr>
          <a:xfrm>
            <a:off x="648825" y="457200"/>
            <a:ext cx="111120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33" name="Google Shape;633;g25f0fa61bc0_0_462"/>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34" name="Google Shape;634;g25f0fa61bc0_0_462"/>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10">
  <p:cSld name="15_Custom Layout_1_1_1_2_1_1_11">
    <p:bg>
      <p:bgPr>
        <a:solidFill>
          <a:srgbClr val="F8F9FB"/>
        </a:solidFill>
      </p:bgPr>
    </p:bg>
    <p:spTree>
      <p:nvGrpSpPr>
        <p:cNvPr id="635" name="Shape 635"/>
        <p:cNvGrpSpPr/>
        <p:nvPr/>
      </p:nvGrpSpPr>
      <p:grpSpPr>
        <a:xfrm>
          <a:off x="0" y="0"/>
          <a:ext cx="0" cy="0"/>
          <a:chOff x="0" y="0"/>
          <a:chExt cx="0" cy="0"/>
        </a:xfrm>
      </p:grpSpPr>
      <p:sp>
        <p:nvSpPr>
          <p:cNvPr id="636" name="Google Shape;636;g25f0fa61bc0_0_470"/>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7" name="Google Shape;637;g25f0fa61bc0_0_470"/>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8" name="Google Shape;638;g25f0fa61bc0_0_470"/>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639" name="Google Shape;639;g25f0fa61bc0_0_470"/>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40" name="Google Shape;640;g25f0fa61bc0_0_47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41" name="Google Shape;641;g25f0fa61bc0_0_470"/>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38"/>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3200"/>
              <a:buFont typeface="Avenir"/>
              <a:buNone/>
              <a:defRPr b="0" i="0" sz="32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9" name="Google Shape;59;p38"/>
          <p:cNvSpPr txBox="1"/>
          <p:nvPr>
            <p:ph idx="1" type="body"/>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venir"/>
                <a:ea typeface="Avenir"/>
                <a:cs typeface="Avenir"/>
                <a:sym typeface="Avenir"/>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60" name="Google Shape;60;p38"/>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venir"/>
                <a:ea typeface="Avenir"/>
                <a:cs typeface="Avenir"/>
                <a:sym typeface="Avenir"/>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venir"/>
                <a:ea typeface="Avenir"/>
                <a:cs typeface="Avenir"/>
                <a:sym typeface="Avenir"/>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venir"/>
                <a:ea typeface="Avenir"/>
                <a:cs typeface="Avenir"/>
                <a:sym typeface="Avenir"/>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venir"/>
                <a:ea typeface="Avenir"/>
                <a:cs typeface="Avenir"/>
                <a:sym typeface="Avenir"/>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venir"/>
                <a:ea typeface="Avenir"/>
                <a:cs typeface="Avenir"/>
                <a:sym typeface="Avenir"/>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9pPr>
          </a:lstStyle>
          <a:p/>
        </p:txBody>
      </p:sp>
      <p:sp>
        <p:nvSpPr>
          <p:cNvPr id="61" name="Google Shape;61;p3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62" name="Google Shape;62;p3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63" name="Google Shape;63;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1 1">
  <p:cSld name="15_Custom Layout_1_1_1_2_1_1_2_1_1_1_1_1">
    <p:bg>
      <p:bgPr>
        <a:solidFill>
          <a:schemeClr val="lt1"/>
        </a:solidFill>
      </p:bgPr>
    </p:bg>
    <p:spTree>
      <p:nvGrpSpPr>
        <p:cNvPr id="642" name="Shape 642"/>
        <p:cNvGrpSpPr/>
        <p:nvPr/>
      </p:nvGrpSpPr>
      <p:grpSpPr>
        <a:xfrm>
          <a:off x="0" y="0"/>
          <a:ext cx="0" cy="0"/>
          <a:chOff x="0" y="0"/>
          <a:chExt cx="0" cy="0"/>
        </a:xfrm>
      </p:grpSpPr>
      <p:sp>
        <p:nvSpPr>
          <p:cNvPr id="643" name="Google Shape;643;g25f0fa61bc0_0_477"/>
          <p:cNvSpPr/>
          <p:nvPr/>
        </p:nvSpPr>
        <p:spPr>
          <a:xfrm>
            <a:off x="8009350" y="0"/>
            <a:ext cx="4182900" cy="685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5f0fa61bc0_0_47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45" name="Google Shape;645;g25f0fa61bc0_0_477"/>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6" name="Google Shape;646;g25f0fa61bc0_0_477"/>
          <p:cNvCxnSpPr/>
          <p:nvPr/>
        </p:nvCxnSpPr>
        <p:spPr>
          <a:xfrm flipH="1">
            <a:off x="464700" y="401250"/>
            <a:ext cx="1200" cy="1365000"/>
          </a:xfrm>
          <a:prstGeom prst="straightConnector1">
            <a:avLst/>
          </a:prstGeom>
          <a:noFill/>
          <a:ln cap="flat" cmpd="sng" w="19050">
            <a:solidFill>
              <a:schemeClr val="accent4"/>
            </a:solidFill>
            <a:prstDash val="solid"/>
            <a:round/>
            <a:headEnd len="sm" w="sm" type="none"/>
            <a:tailEnd len="sm" w="sm" type="none"/>
          </a:ln>
        </p:spPr>
      </p:cxnSp>
      <p:sp>
        <p:nvSpPr>
          <p:cNvPr id="647" name="Google Shape;647;g25f0fa61bc0_0_477"/>
          <p:cNvSpPr txBox="1"/>
          <p:nvPr>
            <p:ph type="ctrTitle"/>
          </p:nvPr>
        </p:nvSpPr>
        <p:spPr>
          <a:xfrm>
            <a:off x="648825" y="381000"/>
            <a:ext cx="5680800" cy="1397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648" name="Google Shape;648;g25f0fa61bc0_0_477"/>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49" name="Google Shape;649;g25f0fa61bc0_0_477"/>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2">
  <p:cSld name="15_Custom Layout_1_1_1_2_1_1_2_1_1_2">
    <p:bg>
      <p:bgPr>
        <a:solidFill>
          <a:schemeClr val="lt1"/>
        </a:solidFill>
      </p:bgPr>
    </p:bg>
    <p:spTree>
      <p:nvGrpSpPr>
        <p:cNvPr id="650" name="Shape 650"/>
        <p:cNvGrpSpPr/>
        <p:nvPr/>
      </p:nvGrpSpPr>
      <p:grpSpPr>
        <a:xfrm>
          <a:off x="0" y="0"/>
          <a:ext cx="0" cy="0"/>
          <a:chOff x="0" y="0"/>
          <a:chExt cx="0" cy="0"/>
        </a:xfrm>
      </p:grpSpPr>
      <p:sp>
        <p:nvSpPr>
          <p:cNvPr id="651" name="Google Shape;651;g25f0fa61bc0_0_485"/>
          <p:cNvSpPr/>
          <p:nvPr/>
        </p:nvSpPr>
        <p:spPr>
          <a:xfrm>
            <a:off x="7150950" y="0"/>
            <a:ext cx="5041200" cy="6858000"/>
          </a:xfrm>
          <a:prstGeom prst="rect">
            <a:avLst/>
          </a:prstGeom>
          <a:solidFill>
            <a:srgbClr val="F7A020"/>
          </a:solidFill>
          <a:ln cap="flat" cmpd="sng" w="9525">
            <a:solidFill>
              <a:srgbClr val="F7A0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5f0fa61bc0_0_48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53" name="Google Shape;653;g25f0fa61bc0_0_485"/>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g25f0fa61bc0_0_485"/>
          <p:cNvSpPr txBox="1"/>
          <p:nvPr>
            <p:ph type="ctrTitle"/>
          </p:nvPr>
        </p:nvSpPr>
        <p:spPr>
          <a:xfrm>
            <a:off x="648825" y="533400"/>
            <a:ext cx="5581800" cy="138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655" name="Google Shape;655;g25f0fa61bc0_0_485"/>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cxnSp>
        <p:nvCxnSpPr>
          <p:cNvPr id="656" name="Google Shape;656;g25f0fa61bc0_0_485"/>
          <p:cNvCxnSpPr/>
          <p:nvPr/>
        </p:nvCxnSpPr>
        <p:spPr>
          <a:xfrm>
            <a:off x="465900" y="401250"/>
            <a:ext cx="6000" cy="1500300"/>
          </a:xfrm>
          <a:prstGeom prst="straightConnector1">
            <a:avLst/>
          </a:prstGeom>
          <a:noFill/>
          <a:ln cap="flat" cmpd="sng" w="19050">
            <a:solidFill>
              <a:schemeClr val="accent3"/>
            </a:solidFill>
            <a:prstDash val="solid"/>
            <a:round/>
            <a:headEnd len="sm" w="sm" type="none"/>
            <a:tailEnd len="sm" w="sm" type="none"/>
          </a:ln>
        </p:spPr>
      </p:cxnSp>
      <p:pic>
        <p:nvPicPr>
          <p:cNvPr id="657" name="Google Shape;657;g25f0fa61bc0_0_485"/>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3">
  <p:cSld name="15_Custom Layout_1_1_1_2_1_1_3">
    <p:bg>
      <p:bgPr>
        <a:solidFill>
          <a:srgbClr val="F8F9FB"/>
        </a:solidFill>
      </p:bgPr>
    </p:bg>
    <p:spTree>
      <p:nvGrpSpPr>
        <p:cNvPr id="658" name="Shape 658"/>
        <p:cNvGrpSpPr/>
        <p:nvPr/>
      </p:nvGrpSpPr>
      <p:grpSpPr>
        <a:xfrm>
          <a:off x="0" y="0"/>
          <a:ext cx="0" cy="0"/>
          <a:chOff x="0" y="0"/>
          <a:chExt cx="0" cy="0"/>
        </a:xfrm>
      </p:grpSpPr>
      <p:sp>
        <p:nvSpPr>
          <p:cNvPr id="659" name="Google Shape;659;g25f0fa61bc0_0_493"/>
          <p:cNvSpPr txBox="1"/>
          <p:nvPr>
            <p:ph idx="12" type="sldNum"/>
          </p:nvPr>
        </p:nvSpPr>
        <p:spPr>
          <a:xfrm>
            <a:off x="11409045" y="6180734"/>
            <a:ext cx="731700" cy="5250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60" name="Google Shape;660;g25f0fa61bc0_0_493"/>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61" name="Google Shape;661;g25f0fa61bc0_0_493"/>
          <p:cNvCxnSpPr/>
          <p:nvPr/>
        </p:nvCxnSpPr>
        <p:spPr>
          <a:xfrm flipH="1">
            <a:off x="457200" y="401250"/>
            <a:ext cx="8700" cy="969000"/>
          </a:xfrm>
          <a:prstGeom prst="straightConnector1">
            <a:avLst/>
          </a:prstGeom>
          <a:noFill/>
          <a:ln cap="flat" cmpd="sng" w="19050">
            <a:solidFill>
              <a:schemeClr val="accent3"/>
            </a:solidFill>
            <a:prstDash val="solid"/>
            <a:round/>
            <a:headEnd len="sm" w="sm" type="none"/>
            <a:tailEnd len="sm" w="sm" type="none"/>
          </a:ln>
        </p:spPr>
      </p:cxnSp>
      <p:sp>
        <p:nvSpPr>
          <p:cNvPr id="662" name="Google Shape;662;g25f0fa61bc0_0_493"/>
          <p:cNvSpPr txBox="1"/>
          <p:nvPr>
            <p:ph type="ctrTitle"/>
          </p:nvPr>
        </p:nvSpPr>
        <p:spPr>
          <a:xfrm>
            <a:off x="648825" y="457200"/>
            <a:ext cx="110142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1"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63" name="Google Shape;663;g25f0fa61bc0_0_493"/>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64" name="Google Shape;664;g25f0fa61bc0_0_493"/>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1 1 1">
  <p:cSld name="15_Custom Layout_1_1_1_2_1_1_2_1_1_1_1_1_1">
    <p:bg>
      <p:bgPr>
        <a:solidFill>
          <a:schemeClr val="lt1"/>
        </a:solidFill>
      </p:bgPr>
    </p:bg>
    <p:spTree>
      <p:nvGrpSpPr>
        <p:cNvPr id="665" name="Shape 665"/>
        <p:cNvGrpSpPr/>
        <p:nvPr/>
      </p:nvGrpSpPr>
      <p:grpSpPr>
        <a:xfrm>
          <a:off x="0" y="0"/>
          <a:ext cx="0" cy="0"/>
          <a:chOff x="0" y="0"/>
          <a:chExt cx="0" cy="0"/>
        </a:xfrm>
      </p:grpSpPr>
      <p:sp>
        <p:nvSpPr>
          <p:cNvPr id="666" name="Google Shape;666;g25f0fa61bc0_0_500"/>
          <p:cNvSpPr/>
          <p:nvPr/>
        </p:nvSpPr>
        <p:spPr>
          <a:xfrm>
            <a:off x="8857550" y="0"/>
            <a:ext cx="3334800" cy="685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5f0fa61bc0_0_50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68" name="Google Shape;668;g25f0fa61bc0_0_500"/>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69" name="Google Shape;669;g25f0fa61bc0_0_500"/>
          <p:cNvCxnSpPr/>
          <p:nvPr/>
        </p:nvCxnSpPr>
        <p:spPr>
          <a:xfrm>
            <a:off x="465900" y="401250"/>
            <a:ext cx="6000" cy="1446300"/>
          </a:xfrm>
          <a:prstGeom prst="straightConnector1">
            <a:avLst/>
          </a:prstGeom>
          <a:noFill/>
          <a:ln cap="flat" cmpd="sng" w="19050">
            <a:solidFill>
              <a:schemeClr val="accent4"/>
            </a:solidFill>
            <a:prstDash val="solid"/>
            <a:round/>
            <a:headEnd len="sm" w="sm" type="none"/>
            <a:tailEnd len="sm" w="sm" type="none"/>
          </a:ln>
        </p:spPr>
      </p:cxnSp>
      <p:sp>
        <p:nvSpPr>
          <p:cNvPr id="670" name="Google Shape;670;g25f0fa61bc0_0_500"/>
          <p:cNvSpPr txBox="1"/>
          <p:nvPr>
            <p:ph type="ctrTitle"/>
          </p:nvPr>
        </p:nvSpPr>
        <p:spPr>
          <a:xfrm>
            <a:off x="648825" y="457200"/>
            <a:ext cx="5680800" cy="1397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671" name="Google Shape;671;g25f0fa61bc0_0_500"/>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72" name="Google Shape;672;g25f0fa61bc0_0_500"/>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2 1 1 1 3">
  <p:cSld name="15_Custom Layout_1_1_1_2_1_1_2_1_1_1_3">
    <p:bg>
      <p:bgPr>
        <a:solidFill>
          <a:schemeClr val="lt1"/>
        </a:solidFill>
      </p:bgPr>
    </p:bg>
    <p:spTree>
      <p:nvGrpSpPr>
        <p:cNvPr id="673" name="Shape 673"/>
        <p:cNvGrpSpPr/>
        <p:nvPr/>
      </p:nvGrpSpPr>
      <p:grpSpPr>
        <a:xfrm>
          <a:off x="0" y="0"/>
          <a:ext cx="0" cy="0"/>
          <a:chOff x="0" y="0"/>
          <a:chExt cx="0" cy="0"/>
        </a:xfrm>
      </p:grpSpPr>
      <p:sp>
        <p:nvSpPr>
          <p:cNvPr id="674" name="Google Shape;674;g25f0fa61bc0_0_508"/>
          <p:cNvSpPr/>
          <p:nvPr/>
        </p:nvSpPr>
        <p:spPr>
          <a:xfrm>
            <a:off x="7005550" y="0"/>
            <a:ext cx="5186700" cy="6858000"/>
          </a:xfrm>
          <a:prstGeom prst="rect">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5f0fa61bc0_0_50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76" name="Google Shape;676;g25f0fa61bc0_0_508"/>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25f0fa61bc0_0_508"/>
          <p:cNvSpPr txBox="1"/>
          <p:nvPr>
            <p:ph type="ctrTitle"/>
          </p:nvPr>
        </p:nvSpPr>
        <p:spPr>
          <a:xfrm>
            <a:off x="648825" y="457200"/>
            <a:ext cx="5859000" cy="2007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4200"/>
              <a:buFont typeface="Montserrat"/>
              <a:buNone/>
              <a:defRPr b="1" i="0" sz="4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678" name="Google Shape;678;g25f0fa61bc0_0_508"/>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cxnSp>
        <p:nvCxnSpPr>
          <p:cNvPr id="679" name="Google Shape;679;g25f0fa61bc0_0_508"/>
          <p:cNvCxnSpPr/>
          <p:nvPr/>
        </p:nvCxnSpPr>
        <p:spPr>
          <a:xfrm flipH="1">
            <a:off x="458700" y="401250"/>
            <a:ext cx="7200" cy="1379100"/>
          </a:xfrm>
          <a:prstGeom prst="straightConnector1">
            <a:avLst/>
          </a:prstGeom>
          <a:noFill/>
          <a:ln cap="flat" cmpd="sng" w="19050">
            <a:solidFill>
              <a:schemeClr val="accent3"/>
            </a:solidFill>
            <a:prstDash val="solid"/>
            <a:round/>
            <a:headEnd len="sm" w="sm" type="none"/>
            <a:tailEnd len="sm" w="sm" type="none"/>
          </a:ln>
        </p:spPr>
      </p:cxnSp>
      <p:pic>
        <p:nvPicPr>
          <p:cNvPr id="680" name="Google Shape;680;g25f0fa61bc0_0_508"/>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1 1 1 2 1 1 1 1">
  <p:cSld name="15_Custom Layout_1_1_1_2_1_1_1_1">
    <p:bg>
      <p:bgPr>
        <a:solidFill>
          <a:schemeClr val="lt1"/>
        </a:solidFill>
      </p:bgPr>
    </p:bg>
    <p:spTree>
      <p:nvGrpSpPr>
        <p:cNvPr id="681" name="Shape 681"/>
        <p:cNvGrpSpPr/>
        <p:nvPr/>
      </p:nvGrpSpPr>
      <p:grpSpPr>
        <a:xfrm>
          <a:off x="0" y="0"/>
          <a:ext cx="0" cy="0"/>
          <a:chOff x="0" y="0"/>
          <a:chExt cx="0" cy="0"/>
        </a:xfrm>
      </p:grpSpPr>
      <p:sp>
        <p:nvSpPr>
          <p:cNvPr id="682" name="Google Shape;682;g25f0fa61bc0_0_516"/>
          <p:cNvSpPr/>
          <p:nvPr/>
        </p:nvSpPr>
        <p:spPr>
          <a:xfrm>
            <a:off x="8914650" y="0"/>
            <a:ext cx="1939500" cy="6907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5f0fa61bc0_0_51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84" name="Google Shape;684;g25f0fa61bc0_0_516"/>
          <p:cNvSpPr/>
          <p:nvPr/>
        </p:nvSpPr>
        <p:spPr>
          <a:xfrm>
            <a:off x="0" y="0"/>
            <a:ext cx="457200" cy="68580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85" name="Google Shape;685;g25f0fa61bc0_0_516"/>
          <p:cNvCxnSpPr/>
          <p:nvPr/>
        </p:nvCxnSpPr>
        <p:spPr>
          <a:xfrm>
            <a:off x="465900" y="401250"/>
            <a:ext cx="6000" cy="1109400"/>
          </a:xfrm>
          <a:prstGeom prst="straightConnector1">
            <a:avLst/>
          </a:prstGeom>
          <a:noFill/>
          <a:ln cap="flat" cmpd="sng" w="19050">
            <a:solidFill>
              <a:schemeClr val="accent3"/>
            </a:solidFill>
            <a:prstDash val="solid"/>
            <a:round/>
            <a:headEnd len="sm" w="sm" type="none"/>
            <a:tailEnd len="sm" w="sm" type="none"/>
          </a:ln>
        </p:spPr>
      </p:cxnSp>
      <p:sp>
        <p:nvSpPr>
          <p:cNvPr id="686" name="Google Shape;686;g25f0fa61bc0_0_516"/>
          <p:cNvSpPr txBox="1"/>
          <p:nvPr>
            <p:ph type="ctrTitle"/>
          </p:nvPr>
        </p:nvSpPr>
        <p:spPr>
          <a:xfrm>
            <a:off x="648825" y="457200"/>
            <a:ext cx="11072700" cy="700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0000"/>
              </a:buClr>
              <a:buSzPts val="4000"/>
              <a:buFont typeface="Montserrat"/>
              <a:buNone/>
              <a:defRPr b="1" i="0" sz="4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87" name="Google Shape;687;g25f0fa61bc0_0_516"/>
          <p:cNvSpPr txBox="1"/>
          <p:nvPr>
            <p:ph idx="2" type="ctrTitle"/>
          </p:nvPr>
        </p:nvSpPr>
        <p:spPr>
          <a:xfrm>
            <a:off x="750525" y="1121700"/>
            <a:ext cx="10853400" cy="324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2"/>
              </a:buClr>
              <a:buSzPts val="2000"/>
              <a:buFont typeface="Montserrat"/>
              <a:buNone/>
              <a:defRPr b="1" i="0" sz="2000" u="none" cap="none" strike="noStrike">
                <a:solidFill>
                  <a:schemeClr val="accent2"/>
                </a:solidFill>
                <a:latin typeface="Montserrat"/>
                <a:ea typeface="Montserrat"/>
                <a:cs typeface="Montserrat"/>
                <a:sym typeface="Montserrat"/>
              </a:defRPr>
            </a:lvl1pPr>
            <a:lvl2pPr lvl="1"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1400"/>
              <a:buFont typeface="Arial"/>
              <a:buNone/>
              <a:defRPr b="0" i="0" sz="1800" u="none" cap="none" strike="noStrike">
                <a:solidFill>
                  <a:schemeClr val="accent2"/>
                </a:solidFill>
                <a:latin typeface="Arial"/>
                <a:ea typeface="Arial"/>
                <a:cs typeface="Arial"/>
                <a:sym typeface="Arial"/>
              </a:defRPr>
            </a:lvl9pPr>
          </a:lstStyle>
          <a:p/>
        </p:txBody>
      </p:sp>
      <p:sp>
        <p:nvSpPr>
          <p:cNvPr id="688" name="Google Shape;688;g25f0fa61bc0_0_516"/>
          <p:cNvSpPr txBox="1"/>
          <p:nvPr/>
        </p:nvSpPr>
        <p:spPr>
          <a:xfrm>
            <a:off x="7842600" y="6542275"/>
            <a:ext cx="43128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SmartSaaS Inc - All Rights Reserved </a:t>
            </a:r>
            <a:endParaRPr b="0" i="0" sz="800" u="none" cap="none" strike="noStrike">
              <a:solidFill>
                <a:srgbClr val="000000"/>
              </a:solidFill>
              <a:latin typeface="Arial"/>
              <a:ea typeface="Arial"/>
              <a:cs typeface="Arial"/>
              <a:sym typeface="Arial"/>
            </a:endParaRPr>
          </a:p>
        </p:txBody>
      </p:sp>
      <p:pic>
        <p:nvPicPr>
          <p:cNvPr id="689" name="Google Shape;689;g25f0fa61bc0_0_516"/>
          <p:cNvPicPr preferRelativeResize="0"/>
          <p:nvPr/>
        </p:nvPicPr>
        <p:blipFill>
          <a:blip r:embed="rId2">
            <a:alphaModFix/>
          </a:blip>
          <a:stretch>
            <a:fillRect/>
          </a:stretch>
        </p:blipFill>
        <p:spPr>
          <a:xfrm rot="-5400000">
            <a:off x="-337738" y="6014688"/>
            <a:ext cx="1132675" cy="2169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ceholder 01">
  <p:cSld name="Placeholder 01">
    <p:spTree>
      <p:nvGrpSpPr>
        <p:cNvPr id="690" name="Shape 690"/>
        <p:cNvGrpSpPr/>
        <p:nvPr/>
      </p:nvGrpSpPr>
      <p:grpSpPr>
        <a:xfrm>
          <a:off x="0" y="0"/>
          <a:ext cx="0" cy="0"/>
          <a:chOff x="0" y="0"/>
          <a:chExt cx="0" cy="0"/>
        </a:xfrm>
      </p:grpSpPr>
      <p:sp>
        <p:nvSpPr>
          <p:cNvPr id="691" name="Google Shape;691;g25f0fa61bc0_0_525"/>
          <p:cNvSpPr/>
          <p:nvPr>
            <p:ph idx="2" type="pic"/>
          </p:nvPr>
        </p:nvSpPr>
        <p:spPr>
          <a:xfrm>
            <a:off x="0" y="0"/>
            <a:ext cx="12192000" cy="6858000"/>
          </a:xfrm>
          <a:prstGeom prst="rect">
            <a:avLst/>
          </a:prstGeom>
          <a:solidFill>
            <a:schemeClr val="lt1"/>
          </a:solid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2" name="Shape 692"/>
        <p:cNvGrpSpPr/>
        <p:nvPr/>
      </p:nvGrpSpPr>
      <p:grpSpPr>
        <a:xfrm>
          <a:off x="0" y="0"/>
          <a:ext cx="0" cy="0"/>
          <a:chOff x="0" y="0"/>
          <a:chExt cx="0" cy="0"/>
        </a:xfrm>
      </p:grpSpPr>
      <p:sp>
        <p:nvSpPr>
          <p:cNvPr id="693" name="Google Shape;693;g25f0fa61bc0_0_527"/>
          <p:cNvSpPr/>
          <p:nvPr/>
        </p:nvSpPr>
        <p:spPr>
          <a:xfrm rot="3340298">
            <a:off x="-5090817" y="-2362488"/>
            <a:ext cx="5108371" cy="5108371"/>
          </a:xfrm>
          <a:custGeom>
            <a:rect b="b" l="l" r="r" t="t"/>
            <a:pathLst>
              <a:path extrusionOk="0"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solidFill>
            <a:schemeClr val="accent3"/>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694" name="Google Shape;694;g25f0fa61bc0_0_527"/>
          <p:cNvSpPr/>
          <p:nvPr/>
        </p:nvSpPr>
        <p:spPr>
          <a:xfrm rot="3340298">
            <a:off x="-4938417" y="-2210088"/>
            <a:ext cx="5108371" cy="5108371"/>
          </a:xfrm>
          <a:custGeom>
            <a:rect b="b" l="l" r="r" t="t"/>
            <a:pathLst>
              <a:path extrusionOk="0"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solidFill>
            <a:schemeClr val="accent3"/>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695" name="Google Shape;695;g25f0fa61bc0_0_527"/>
          <p:cNvSpPr/>
          <p:nvPr/>
        </p:nvSpPr>
        <p:spPr>
          <a:xfrm rot="-10088665">
            <a:off x="-1748459" y="-3871835"/>
            <a:ext cx="4382767" cy="4382767"/>
          </a:xfrm>
          <a:custGeom>
            <a:rect b="b" l="l" r="r" t="t"/>
            <a:pathLst>
              <a:path extrusionOk="0" h="6548513" w="6548513">
                <a:moveTo>
                  <a:pt x="0" y="0"/>
                </a:moveTo>
                <a:lnTo>
                  <a:pt x="6548513" y="0"/>
                </a:lnTo>
                <a:lnTo>
                  <a:pt x="6548513" y="6548513"/>
                </a:lnTo>
                <a:lnTo>
                  <a:pt x="0" y="6548513"/>
                </a:lnTo>
                <a:lnTo>
                  <a:pt x="0" y="0"/>
                </a:lnTo>
                <a:close/>
              </a:path>
            </a:pathLst>
          </a:custGeom>
          <a:blipFill rotWithShape="1">
            <a:blip r:embed="rId2">
              <a:alphaModFix amt="87000"/>
            </a:blip>
            <a:stretch>
              <a:fillRect b="0" l="0" r="0" t="0"/>
            </a:stretch>
          </a:blipFill>
          <a:ln>
            <a:noFill/>
          </a:ln>
        </p:spPr>
      </p:sp>
      <p:sp>
        <p:nvSpPr>
          <p:cNvPr id="696" name="Google Shape;696;g25f0fa61bc0_0_527"/>
          <p:cNvSpPr/>
          <p:nvPr/>
        </p:nvSpPr>
        <p:spPr>
          <a:xfrm rot="-8630393">
            <a:off x="8106222" y="-4815440"/>
            <a:ext cx="7553006" cy="7553006"/>
          </a:xfrm>
          <a:custGeom>
            <a:rect b="b" l="l" r="r" t="t"/>
            <a:pathLst>
              <a:path extrusionOk="0"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rotWithShape="1">
            <a:blip r:embed="rId3">
              <a:alphaModFix/>
            </a:blip>
            <a:stretch>
              <a:fillRect b="0" l="-44187" r="-46277" t="0"/>
            </a:stretch>
          </a:blip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697" name="Google Shape;697;g25f0fa61bc0_0_527"/>
          <p:cNvSpPr/>
          <p:nvPr/>
        </p:nvSpPr>
        <p:spPr>
          <a:xfrm rot="-6624908">
            <a:off x="10216390" y="1751933"/>
            <a:ext cx="5858721" cy="5858721"/>
          </a:xfrm>
          <a:custGeom>
            <a:rect b="b" l="l" r="r" t="t"/>
            <a:pathLst>
              <a:path extrusionOk="0"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solidFill>
            <a:srgbClr val="F7A020">
              <a:alpha val="94900"/>
            </a:srgbClr>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698" name="Google Shape;698;g25f0fa61bc0_0_527"/>
          <p:cNvSpPr/>
          <p:nvPr/>
        </p:nvSpPr>
        <p:spPr>
          <a:xfrm rot="2700000">
            <a:off x="7601691" y="4984471"/>
            <a:ext cx="4375821" cy="4375821"/>
          </a:xfrm>
          <a:custGeom>
            <a:rect b="b" l="l" r="r" t="t"/>
            <a:pathLst>
              <a:path extrusionOk="0" h="6548513" w="6548513">
                <a:moveTo>
                  <a:pt x="0" y="0"/>
                </a:moveTo>
                <a:lnTo>
                  <a:pt x="6548513" y="0"/>
                </a:lnTo>
                <a:lnTo>
                  <a:pt x="6548513" y="6548513"/>
                </a:lnTo>
                <a:lnTo>
                  <a:pt x="0" y="6548513"/>
                </a:lnTo>
                <a:lnTo>
                  <a:pt x="0" y="0"/>
                </a:lnTo>
                <a:close/>
              </a:path>
            </a:pathLst>
          </a:custGeom>
          <a:blipFill rotWithShape="1">
            <a:blip r:embed="rId2">
              <a:alphaModFix amt="87000"/>
            </a:blip>
            <a:stretch>
              <a:fillRect b="0" l="0" r="0" t="0"/>
            </a:stretch>
          </a:blipFill>
          <a:ln>
            <a:noFill/>
          </a:ln>
        </p:spPr>
      </p:sp>
      <p:pic>
        <p:nvPicPr>
          <p:cNvPr id="699" name="Google Shape;699;g25f0fa61bc0_0_527"/>
          <p:cNvPicPr preferRelativeResize="0"/>
          <p:nvPr/>
        </p:nvPicPr>
        <p:blipFill>
          <a:blip r:embed="rId4">
            <a:alphaModFix/>
          </a:blip>
          <a:stretch>
            <a:fillRect/>
          </a:stretch>
        </p:blipFill>
        <p:spPr>
          <a:xfrm>
            <a:off x="1066800" y="914100"/>
            <a:ext cx="2772726" cy="7175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39"/>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3200"/>
              <a:buFont typeface="Avenir"/>
              <a:buNone/>
              <a:defRPr b="0" i="0" sz="3200" u="none" cap="none" strike="noStrike">
                <a:solidFill>
                  <a:schemeClr val="dk1"/>
                </a:solidFill>
                <a:latin typeface="Avenir"/>
                <a:ea typeface="Avenir"/>
                <a:cs typeface="Avenir"/>
                <a:sym typeface="Avenir"/>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6" name="Google Shape;66;p39"/>
          <p:cNvSpPr/>
          <p:nvPr>
            <p:ph idx="2" type="pic"/>
          </p:nvPr>
        </p:nvSpPr>
        <p:spPr>
          <a:xfrm>
            <a:off x="5183188" y="987425"/>
            <a:ext cx="6172200" cy="4873500"/>
          </a:xfrm>
          <a:prstGeom prst="rect">
            <a:avLst/>
          </a:prstGeom>
          <a:noFill/>
          <a:ln>
            <a:noFill/>
          </a:ln>
        </p:spPr>
      </p:sp>
      <p:sp>
        <p:nvSpPr>
          <p:cNvPr id="67" name="Google Shape;67;p39"/>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venir"/>
                <a:ea typeface="Avenir"/>
                <a:cs typeface="Avenir"/>
                <a:sym typeface="Avenir"/>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venir"/>
                <a:ea typeface="Avenir"/>
                <a:cs typeface="Avenir"/>
                <a:sym typeface="Avenir"/>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venir"/>
                <a:ea typeface="Avenir"/>
                <a:cs typeface="Avenir"/>
                <a:sym typeface="Avenir"/>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venir"/>
                <a:ea typeface="Avenir"/>
                <a:cs typeface="Avenir"/>
                <a:sym typeface="Avenir"/>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venir"/>
                <a:ea typeface="Avenir"/>
                <a:cs typeface="Avenir"/>
                <a:sym typeface="Avenir"/>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Questrial"/>
                <a:ea typeface="Questrial"/>
                <a:cs typeface="Questrial"/>
                <a:sym typeface="Questrial"/>
              </a:defRPr>
            </a:lvl9pPr>
          </a:lstStyle>
          <a:p/>
        </p:txBody>
      </p:sp>
      <p:sp>
        <p:nvSpPr>
          <p:cNvPr id="68" name="Google Shape;68;p3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69" name="Google Shape;69;p3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Questrial"/>
                <a:ea typeface="Questrial"/>
                <a:cs typeface="Questrial"/>
                <a:sym typeface="Questrial"/>
              </a:defRPr>
            </a:lvl1pPr>
            <a:lvl2pPr lvl="1"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lvl="2"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lvl="3"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lvl="4"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lvl="5"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lvl="6"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lvl="7"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lvl="8" marR="0" algn="l">
              <a:lnSpc>
                <a:spcPct val="100000"/>
              </a:lnSpc>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70" name="Google Shape;70;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4.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21" Type="http://schemas.openxmlformats.org/officeDocument/2006/relationships/theme" Target="../theme/theme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19" Type="http://schemas.openxmlformats.org/officeDocument/2006/relationships/slideLayout" Target="../slideLayouts/slideLayout33.xml"/><Relationship Id="rId6" Type="http://schemas.openxmlformats.org/officeDocument/2006/relationships/slideLayout" Target="../slideLayouts/slideLayout20.xml"/><Relationship Id="rId18" Type="http://schemas.openxmlformats.org/officeDocument/2006/relationships/slideLayout" Target="../slideLayouts/slideLayout32.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4.xml"/><Relationship Id="rId11" Type="http://schemas.openxmlformats.org/officeDocument/2006/relationships/slideLayout" Target="../slideLayouts/slideLayout45.xml"/><Relationship Id="rId22" Type="http://schemas.openxmlformats.org/officeDocument/2006/relationships/theme" Target="../theme/theme2.xml"/><Relationship Id="rId10" Type="http://schemas.openxmlformats.org/officeDocument/2006/relationships/slideLayout" Target="../slideLayouts/slideLayout44.xml"/><Relationship Id="rId21" Type="http://schemas.openxmlformats.org/officeDocument/2006/relationships/slideLayout" Target="../slideLayouts/slideLayout55.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19" Type="http://schemas.openxmlformats.org/officeDocument/2006/relationships/slideLayout" Target="../slideLayouts/slideLayout53.xml"/><Relationship Id="rId6" Type="http://schemas.openxmlformats.org/officeDocument/2006/relationships/slideLayout" Target="../slideLayouts/slideLayout40.xml"/><Relationship Id="rId18" Type="http://schemas.openxmlformats.org/officeDocument/2006/relationships/slideLayout" Target="../slideLayouts/slideLayout52.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5" Type="http://schemas.openxmlformats.org/officeDocument/2006/relationships/slideLayout" Target="../slideLayouts/slideLayout60.xml"/><Relationship Id="rId6" Type="http://schemas.openxmlformats.org/officeDocument/2006/relationships/slideLayout" Target="../slideLayouts/slideLayout61.xml"/><Relationship Id="rId29" Type="http://schemas.openxmlformats.org/officeDocument/2006/relationships/slideLayout" Target="../slideLayouts/slideLayout84.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11" Type="http://schemas.openxmlformats.org/officeDocument/2006/relationships/slideLayout" Target="../slideLayouts/slideLayout66.xml"/><Relationship Id="rId33" Type="http://schemas.openxmlformats.org/officeDocument/2006/relationships/theme" Target="../theme/theme6.xml"/><Relationship Id="rId10" Type="http://schemas.openxmlformats.org/officeDocument/2006/relationships/slideLayout" Target="../slideLayouts/slideLayout65.xml"/><Relationship Id="rId32" Type="http://schemas.openxmlformats.org/officeDocument/2006/relationships/slideLayout" Target="../slideLayouts/slideLayout87.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Avenir"/>
              <a:buNone/>
              <a:defRPr b="0" i="0" sz="4400" u="none" cap="none" strike="noStrike">
                <a:solidFill>
                  <a:schemeClr val="dk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8"/>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venir"/>
                <a:ea typeface="Avenir"/>
                <a:cs typeface="Avenir"/>
                <a:sym typeface="Aveni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estrial"/>
                <a:ea typeface="Questrial"/>
                <a:cs typeface="Questrial"/>
                <a:sym typeface="Questrial"/>
              </a:defRPr>
            </a:lvl9pPr>
          </a:lstStyle>
          <a:p/>
        </p:txBody>
      </p:sp>
      <p:sp>
        <p:nvSpPr>
          <p:cNvPr id="8" name="Google Shape;8;p2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Questrial"/>
                <a:ea typeface="Questrial"/>
                <a:cs typeface="Questrial"/>
                <a:sym typeface="Quest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9pPr>
          </a:lstStyle>
          <a:p/>
        </p:txBody>
      </p:sp>
      <p:sp>
        <p:nvSpPr>
          <p:cNvPr id="9" name="Google Shape;9;p2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Questrial"/>
                <a:ea typeface="Questrial"/>
                <a:cs typeface="Questrial"/>
                <a:sym typeface="Quest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Questrial"/>
                <a:ea typeface="Questrial"/>
                <a:cs typeface="Questrial"/>
                <a:sym typeface="Questrial"/>
              </a:defRPr>
            </a:lvl9pPr>
          </a:lstStyle>
          <a:p/>
        </p:txBody>
      </p:sp>
      <p:sp>
        <p:nvSpPr>
          <p:cNvPr id="10" name="Google Shape;10;p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g2588371d26d_0_54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g2588371d26d_0_94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g2588371d26d_0_150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g25f0fa61bc0_0_27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FFF"/>
        </a:solidFill>
      </p:bgPr>
    </p:bg>
    <p:spTree>
      <p:nvGrpSpPr>
        <p:cNvPr id="703" name="Shape 703"/>
        <p:cNvGrpSpPr/>
        <p:nvPr/>
      </p:nvGrpSpPr>
      <p:grpSpPr>
        <a:xfrm>
          <a:off x="0" y="0"/>
          <a:ext cx="0" cy="0"/>
          <a:chOff x="0" y="0"/>
          <a:chExt cx="0" cy="0"/>
        </a:xfrm>
      </p:grpSpPr>
      <p:sp>
        <p:nvSpPr>
          <p:cNvPr id="704" name="Google Shape;704;g25f0fa61bc0_0_266"/>
          <p:cNvSpPr txBox="1"/>
          <p:nvPr/>
        </p:nvSpPr>
        <p:spPr>
          <a:xfrm>
            <a:off x="1066800" y="4971128"/>
            <a:ext cx="5987100" cy="4773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lang="en-US" sz="3100">
                <a:solidFill>
                  <a:srgbClr val="E32D91"/>
                </a:solidFill>
                <a:latin typeface="Montserrat"/>
                <a:ea typeface="Montserrat"/>
                <a:cs typeface="Montserrat"/>
                <a:sym typeface="Montserrat"/>
              </a:rPr>
              <a:t>Template</a:t>
            </a:r>
            <a:endParaRPr sz="900"/>
          </a:p>
        </p:txBody>
      </p:sp>
      <p:sp>
        <p:nvSpPr>
          <p:cNvPr id="705" name="Google Shape;705;g25f0fa61bc0_0_266"/>
          <p:cNvSpPr txBox="1"/>
          <p:nvPr/>
        </p:nvSpPr>
        <p:spPr>
          <a:xfrm>
            <a:off x="1066800" y="2610050"/>
            <a:ext cx="7016400" cy="124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8100">
                <a:solidFill>
                  <a:srgbClr val="454552"/>
                </a:solidFill>
                <a:latin typeface="Montserrat"/>
                <a:ea typeface="Montserrat"/>
                <a:cs typeface="Montserrat"/>
                <a:sym typeface="Montserrat"/>
              </a:rPr>
              <a:t>Sales Deck</a:t>
            </a:r>
            <a:r>
              <a:rPr b="1" i="0" lang="en-US" sz="8100" u="none" cap="none" strike="noStrike">
                <a:solidFill>
                  <a:srgbClr val="454552"/>
                </a:solidFill>
                <a:latin typeface="Montserrat"/>
                <a:ea typeface="Montserrat"/>
                <a:cs typeface="Montserrat"/>
                <a:sym typeface="Montserrat"/>
              </a:rPr>
              <a:t> </a:t>
            </a:r>
            <a:endParaRPr sz="900"/>
          </a:p>
        </p:txBody>
      </p:sp>
      <p:pic>
        <p:nvPicPr>
          <p:cNvPr id="706" name="Google Shape;706;g25f0fa61bc0_0_266"/>
          <p:cNvPicPr preferRelativeResize="0"/>
          <p:nvPr/>
        </p:nvPicPr>
        <p:blipFill>
          <a:blip r:embed="rId3">
            <a:alphaModFix/>
          </a:blip>
          <a:stretch>
            <a:fillRect/>
          </a:stretch>
        </p:blipFill>
        <p:spPr>
          <a:xfrm>
            <a:off x="1066800" y="914100"/>
            <a:ext cx="2772726" cy="717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g2588371d26d_0_1203"/>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fontScale="90000"/>
          </a:bodyPr>
          <a:lstStyle/>
          <a:p>
            <a:pPr indent="0" lvl="0" marL="0" rtl="0" algn="l">
              <a:lnSpc>
                <a:spcPct val="115000"/>
              </a:lnSpc>
              <a:spcBef>
                <a:spcPts val="0"/>
              </a:spcBef>
              <a:spcAft>
                <a:spcPts val="0"/>
              </a:spcAft>
              <a:buClr>
                <a:schemeClr val="lt1"/>
              </a:buClr>
              <a:buSzPct val="62500"/>
              <a:buFont typeface="Verdana"/>
              <a:buNone/>
            </a:pPr>
            <a:r>
              <a:rPr lang="en-US"/>
              <a:t>Quantify impact of not solving the problem</a:t>
            </a:r>
            <a:endParaRPr/>
          </a:p>
        </p:txBody>
      </p:sp>
      <p:sp>
        <p:nvSpPr>
          <p:cNvPr id="778" name="Google Shape;778;g2588371d26d_0_1203"/>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79" name="Google Shape;779;g2588371d26d_0_1203"/>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i="0" lang="en-US" sz="1800" u="none" cap="none" strike="noStrike">
                <a:solidFill>
                  <a:schemeClr val="accent1"/>
                </a:solidFill>
                <a:latin typeface="Lato"/>
                <a:ea typeface="Lato"/>
                <a:cs typeface="Lato"/>
                <a:sym typeface="Lato"/>
              </a:rPr>
              <a:t>Show cost of </a:t>
            </a:r>
            <a:r>
              <a:rPr b="1" i="1" lang="en-US" sz="1800" u="none" cap="none" strike="noStrike">
                <a:solidFill>
                  <a:schemeClr val="accent1"/>
                </a:solidFill>
                <a:latin typeface="Lato"/>
                <a:ea typeface="Lato"/>
                <a:cs typeface="Lato"/>
                <a:sym typeface="Lato"/>
              </a:rPr>
              <a:t>inaction</a:t>
            </a:r>
            <a:endParaRPr b="1" i="1" sz="1800" u="none" cap="none" strike="noStrike">
              <a:solidFill>
                <a:schemeClr val="accent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Explain it in terms of metrics they track and look top optimize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Explain how the problem is too big to ignore and establish urgency</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statistics, data, and/or real life examples from the market to illustrate the relative severity of the problem</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Back it up with credible 3rd party sources when possible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Listen / watch for cues of how the audience is feeling now and how deeply your message is resonating</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2588371d26d_0_1239"/>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Introduce your solution</a:t>
            </a:r>
            <a:r>
              <a:rPr lang="en-US"/>
              <a:t> </a:t>
            </a:r>
            <a:endParaRPr/>
          </a:p>
        </p:txBody>
      </p:sp>
      <p:sp>
        <p:nvSpPr>
          <p:cNvPr id="785" name="Google Shape;785;g2588371d26d_0_1239"/>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86" name="Google Shape;786;g2588371d26d_0_1239"/>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In simple terms, explain what you do in their terms and what your solution will empower them to do</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visuals when possible to preview your product or solution in action</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Make sure to mention yourself by name somewhere on the slide</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g2588371d26d_0_1246"/>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fontScale="90000"/>
          </a:bodyPr>
          <a:lstStyle/>
          <a:p>
            <a:pPr indent="0" lvl="0" marL="0" rtl="0" algn="l">
              <a:lnSpc>
                <a:spcPct val="115000"/>
              </a:lnSpc>
              <a:spcBef>
                <a:spcPts val="0"/>
              </a:spcBef>
              <a:spcAft>
                <a:spcPts val="0"/>
              </a:spcAft>
              <a:buClr>
                <a:schemeClr val="lt1"/>
              </a:buClr>
              <a:buSzPct val="62500"/>
              <a:buFont typeface="Verdana"/>
              <a:buNone/>
            </a:pPr>
            <a:r>
              <a:rPr lang="en-US"/>
              <a:t>Explain how your solution solves urgent pains </a:t>
            </a:r>
            <a:r>
              <a:rPr lang="en-US"/>
              <a:t> </a:t>
            </a:r>
            <a:endParaRPr/>
          </a:p>
        </p:txBody>
      </p:sp>
      <p:sp>
        <p:nvSpPr>
          <p:cNvPr id="792" name="Google Shape;792;g2588371d26d_0_1246"/>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93" name="Google Shape;793;g2588371d26d_0_1246"/>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Focus the challenges you solve for to the challenges of the customer</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Show visuals from your product or process where possible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Avenir"/>
              <a:buChar char="●"/>
            </a:pPr>
            <a:r>
              <a:rPr i="0" lang="en-US" sz="1800" u="none" cap="none" strike="noStrike">
                <a:solidFill>
                  <a:schemeClr val="dk1"/>
                </a:solidFill>
                <a:latin typeface="Lato"/>
                <a:ea typeface="Lato"/>
                <a:cs typeface="Lato"/>
                <a:sym typeface="Lato"/>
              </a:rPr>
              <a:t>Keep it </a:t>
            </a:r>
            <a:r>
              <a:rPr b="1" i="1" lang="en-US" sz="1800" u="none" cap="none" strike="noStrike">
                <a:solidFill>
                  <a:schemeClr val="dk1"/>
                </a:solidFill>
                <a:latin typeface="Lato"/>
                <a:ea typeface="Lato"/>
                <a:cs typeface="Lato"/>
                <a:sym typeface="Lato"/>
              </a:rPr>
              <a:t>high level</a:t>
            </a:r>
            <a:r>
              <a:rPr i="0" lang="en-US" sz="1800" u="none" cap="none" strike="noStrike">
                <a:solidFill>
                  <a:schemeClr val="dk1"/>
                </a:solidFill>
                <a:latin typeface="Lato"/>
                <a:ea typeface="Lato"/>
                <a:cs typeface="Lato"/>
                <a:sym typeface="Lato"/>
              </a:rPr>
              <a:t>, don’t get into the nitty gritty details just yet</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2588371d26d_0_1269"/>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fontScale="90000"/>
          </a:bodyPr>
          <a:lstStyle/>
          <a:p>
            <a:pPr indent="0" lvl="0" marL="0" rtl="0" algn="l">
              <a:lnSpc>
                <a:spcPct val="115000"/>
              </a:lnSpc>
              <a:spcBef>
                <a:spcPts val="0"/>
              </a:spcBef>
              <a:spcAft>
                <a:spcPts val="0"/>
              </a:spcAft>
              <a:buClr>
                <a:schemeClr val="lt1"/>
              </a:buClr>
              <a:buSzPct val="62500"/>
              <a:buFont typeface="Verdana"/>
              <a:buNone/>
            </a:pPr>
            <a:r>
              <a:rPr lang="en-US"/>
              <a:t>Show logos of your clients and/or partners </a:t>
            </a:r>
            <a:r>
              <a:rPr lang="en-US"/>
              <a:t> </a:t>
            </a:r>
            <a:endParaRPr/>
          </a:p>
        </p:txBody>
      </p:sp>
      <p:sp>
        <p:nvSpPr>
          <p:cNvPr id="799" name="Google Shape;799;g2588371d26d_0_1269"/>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00" name="Google Shape;800;g2588371d26d_0_1269"/>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Using clients that are in their sector when possible is preferred</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Avenir"/>
              <a:buChar char="●"/>
            </a:pPr>
            <a:r>
              <a:rPr b="1" i="1" lang="en-US" sz="1800" u="sng" cap="none" strike="noStrike">
                <a:solidFill>
                  <a:schemeClr val="dk1"/>
                </a:solidFill>
                <a:latin typeface="Lato"/>
                <a:ea typeface="Lato"/>
                <a:cs typeface="Lato"/>
                <a:sym typeface="Lato"/>
              </a:rPr>
              <a:t>Briefly</a:t>
            </a:r>
            <a:r>
              <a:rPr i="0" lang="en-US" sz="1800" u="none" cap="none" strike="noStrike">
                <a:solidFill>
                  <a:schemeClr val="dk1"/>
                </a:solidFill>
                <a:latin typeface="Lato"/>
                <a:ea typeface="Lato"/>
                <a:cs typeface="Lato"/>
                <a:sym typeface="Lato"/>
              </a:rPr>
              <a:t> describe relevant stories from your work with related clients and how they went about deciding on and launching your solution</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Recognizable logos are always better even if they are partners, affiliates, or not clients directly, show your credibility and network</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g2588371d26d_0_1276"/>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Transition</a:t>
            </a:r>
            <a:r>
              <a:rPr lang="en-US"/>
              <a:t> into the demo</a:t>
            </a:r>
            <a:r>
              <a:rPr lang="en-US"/>
              <a:t> </a:t>
            </a:r>
            <a:endParaRPr/>
          </a:p>
        </p:txBody>
      </p:sp>
      <p:sp>
        <p:nvSpPr>
          <p:cNvPr id="806" name="Google Shape;806;g2588371d26d_0_1276"/>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07" name="Google Shape;807;g2588371d26d_0_1276"/>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Say something like, “Unless there are any immediate questions, I will jump right into the demo.”</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Pause for a second to let them agree for you to move on to the demo</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Answer any immediate questions they have (approx. 1 out of 3 people will ask a question, most will agree to move on)</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Listen for enthusiasm in their voice about the demo</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588371d26d_0_1281"/>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A</a:t>
            </a:r>
            <a:r>
              <a:rPr lang="en-US"/>
              <a:t>fter the demo</a:t>
            </a:r>
            <a:r>
              <a:rPr lang="en-US"/>
              <a:t> </a:t>
            </a:r>
            <a:endParaRPr/>
          </a:p>
        </p:txBody>
      </p:sp>
      <p:sp>
        <p:nvSpPr>
          <p:cNvPr id="813" name="Google Shape;813;g2588371d26d_0_1281"/>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14" name="Google Shape;814;g2588371d26d_0_1281"/>
          <p:cNvSpPr txBox="1"/>
          <p:nvPr/>
        </p:nvSpPr>
        <p:spPr>
          <a:xfrm>
            <a:off x="1425100" y="1962675"/>
            <a:ext cx="9554700" cy="37386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US" sz="1800">
                <a:solidFill>
                  <a:schemeClr val="dk1"/>
                </a:solidFill>
                <a:latin typeface="Lato"/>
                <a:ea typeface="Lato"/>
                <a:cs typeface="Lato"/>
                <a:sym typeface="Lato"/>
              </a:rPr>
              <a:t>If appropriate you  can make two choices:</a:t>
            </a:r>
            <a:endParaRPr sz="1800">
              <a:solidFill>
                <a:schemeClr val="dk1"/>
              </a:solidFill>
              <a:latin typeface="Lato"/>
              <a:ea typeface="Lato"/>
              <a:cs typeface="Lato"/>
              <a:sym typeface="Lato"/>
            </a:endParaRPr>
          </a:p>
          <a:p>
            <a:pPr indent="0" lvl="0" marL="0" marR="0" rtl="0" algn="l">
              <a:lnSpc>
                <a:spcPct val="150000"/>
              </a:lnSpc>
              <a:spcBef>
                <a:spcPts val="0"/>
              </a:spcBef>
              <a:spcAft>
                <a:spcPts val="0"/>
              </a:spcAft>
              <a:buNone/>
            </a:pPr>
            <a:r>
              <a:t/>
            </a:r>
            <a:endParaRPr sz="1800">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AutoNum type="alphaUcPeriod"/>
            </a:pPr>
            <a:r>
              <a:rPr lang="en-US" sz="1800">
                <a:solidFill>
                  <a:schemeClr val="dk1"/>
                </a:solidFill>
                <a:latin typeface="Lato"/>
                <a:ea typeface="Lato"/>
                <a:cs typeface="Lato"/>
                <a:sym typeface="Lato"/>
              </a:rPr>
              <a:t>come back to the deck and leverage </a:t>
            </a:r>
            <a:r>
              <a:rPr lang="en-US" sz="1800">
                <a:solidFill>
                  <a:schemeClr val="dk1"/>
                </a:solidFill>
                <a:latin typeface="Lato"/>
                <a:ea typeface="Lato"/>
                <a:cs typeface="Lato"/>
                <a:sym typeface="Lato"/>
              </a:rPr>
              <a:t>appendix slides to summarize those key differentiated features, address common objections that you have slides prepared for  to overcome, walk through ROI. </a:t>
            </a:r>
            <a:endParaRPr sz="1800">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AutoNum type="alphaUcPeriod"/>
            </a:pPr>
            <a:r>
              <a:rPr lang="en-US" sz="1800">
                <a:solidFill>
                  <a:schemeClr val="dk1"/>
                </a:solidFill>
                <a:latin typeface="Lato"/>
                <a:ea typeface="Lato"/>
                <a:cs typeface="Lato"/>
                <a:sym typeface="Lato"/>
              </a:rPr>
              <a:t>Continue into a dialogue with the customer to answer questions, uncover objections, and get to next steps.</a:t>
            </a:r>
            <a:endParaRPr sz="1800">
              <a:solidFill>
                <a:schemeClr val="dk1"/>
              </a:solidFill>
              <a:latin typeface="Lato"/>
              <a:ea typeface="Lato"/>
              <a:cs typeface="Lato"/>
              <a:sym typeface="Lato"/>
            </a:endParaRPr>
          </a:p>
          <a:p>
            <a:pPr indent="0" lvl="0" marL="457200" marR="0" rtl="0" algn="l">
              <a:lnSpc>
                <a:spcPct val="150000"/>
              </a:lnSpc>
              <a:spcBef>
                <a:spcPts val="0"/>
              </a:spcBef>
              <a:spcAft>
                <a:spcPts val="0"/>
              </a:spcAft>
              <a:buNone/>
            </a:pPr>
            <a:r>
              <a:t/>
            </a:r>
            <a:endParaRPr sz="1800">
              <a:solidFill>
                <a:schemeClr val="dk1"/>
              </a:solidFill>
              <a:latin typeface="Lato"/>
              <a:ea typeface="Lato"/>
              <a:cs typeface="Lato"/>
              <a:sym typeface="Lato"/>
            </a:endParaRPr>
          </a:p>
          <a:p>
            <a:pPr indent="0" lvl="0" marL="0" marR="0" rtl="0" algn="l">
              <a:lnSpc>
                <a:spcPct val="150000"/>
              </a:lnSpc>
              <a:spcBef>
                <a:spcPts val="0"/>
              </a:spcBef>
              <a:spcAft>
                <a:spcPts val="0"/>
              </a:spcAft>
              <a:buNone/>
            </a:pPr>
            <a:r>
              <a:rPr b="1" lang="en-US" sz="1800">
                <a:solidFill>
                  <a:schemeClr val="dk1"/>
                </a:solidFill>
                <a:latin typeface="Lato"/>
                <a:ea typeface="Lato"/>
                <a:cs typeface="Lato"/>
                <a:sym typeface="Lato"/>
              </a:rPr>
              <a:t>Use your best judgement!</a:t>
            </a:r>
            <a:endParaRPr b="1" sz="1800">
              <a:solidFill>
                <a:schemeClr val="dk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2588371d26d_0_1300"/>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Thank You and CTA</a:t>
            </a:r>
            <a:endParaRPr/>
          </a:p>
        </p:txBody>
      </p:sp>
      <p:sp>
        <p:nvSpPr>
          <p:cNvPr id="820" name="Google Shape;820;g2588371d26d_0_1300"/>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21" name="Google Shape;821;g2588371d26d_0_1300"/>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lang="en-US" sz="1800">
                <a:solidFill>
                  <a:schemeClr val="dk1"/>
                </a:solidFill>
                <a:latin typeface="Lato"/>
                <a:ea typeface="Lato"/>
                <a:cs typeface="Lato"/>
                <a:sym typeface="Lato"/>
              </a:rPr>
              <a:t>Thank You</a:t>
            </a:r>
            <a:endParaRPr sz="1800">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lang="en-US" sz="1800">
                <a:solidFill>
                  <a:schemeClr val="dk1"/>
                </a:solidFill>
                <a:latin typeface="Lato"/>
                <a:ea typeface="Lato"/>
                <a:cs typeface="Lato"/>
                <a:sym typeface="Lato"/>
              </a:rPr>
              <a:t>Add in CTA and next steps</a:t>
            </a:r>
            <a:endParaRPr sz="1800">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lang="en-US" sz="1800">
                <a:solidFill>
                  <a:schemeClr val="dk1"/>
                </a:solidFill>
                <a:latin typeface="Lato"/>
                <a:ea typeface="Lato"/>
                <a:cs typeface="Lato"/>
                <a:sym typeface="Lato"/>
              </a:rPr>
              <a:t>Include your name, title and contact details</a:t>
            </a:r>
            <a:endParaRPr sz="1800">
              <a:solidFill>
                <a:schemeClr val="dk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25f16d17e5d_0_3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828" name="Google Shape;828;g25f16d17e5d_0_318"/>
          <p:cNvSpPr txBox="1"/>
          <p:nvPr/>
        </p:nvSpPr>
        <p:spPr>
          <a:xfrm>
            <a:off x="1597075" y="1793100"/>
            <a:ext cx="8998500" cy="414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lang="en-US" sz="4000">
                <a:solidFill>
                  <a:schemeClr val="lt1"/>
                </a:solidFill>
                <a:latin typeface="Lato"/>
                <a:ea typeface="Lato"/>
                <a:cs typeface="Lato"/>
                <a:sym typeface="Lato"/>
              </a:rPr>
              <a:t>Appendix Slides</a:t>
            </a:r>
            <a:endParaRPr b="1" sz="4000">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000"/>
              <a:buFont typeface="Arial"/>
              <a:buNone/>
            </a:pPr>
            <a:r>
              <a:rPr lang="en-US" sz="3200">
                <a:solidFill>
                  <a:schemeClr val="lt1"/>
                </a:solidFill>
                <a:latin typeface="Lato"/>
                <a:ea typeface="Lato"/>
                <a:cs typeface="Lato"/>
                <a:sym typeface="Lato"/>
              </a:rPr>
              <a:t>These slides you want to have on hand to pull forward into the presentation when it’s appropriate, use after the demo, and include them in the deck you send after the call if requested by the prospect.</a:t>
            </a:r>
            <a:r>
              <a:rPr b="1" lang="en-US" sz="4000">
                <a:solidFill>
                  <a:schemeClr val="lt1"/>
                </a:solidFill>
                <a:latin typeface="Lato"/>
                <a:ea typeface="Lato"/>
                <a:cs typeface="Lato"/>
                <a:sym typeface="Lato"/>
              </a:rPr>
              <a:t> </a:t>
            </a:r>
            <a:endParaRPr b="1" sz="4000">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2588371d26d_0_1251"/>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Summarize</a:t>
            </a:r>
            <a:r>
              <a:rPr lang="en-US"/>
              <a:t> key features and benefits</a:t>
            </a:r>
            <a:endParaRPr/>
          </a:p>
        </p:txBody>
      </p:sp>
      <p:sp>
        <p:nvSpPr>
          <p:cNvPr id="834" name="Google Shape;834;g2588371d26d_0_1251"/>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35" name="Google Shape;835;g2588371d26d_0_1251"/>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Show the features and benefits of your solution in an easy to read way</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Lead with your unique differentiators</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2588371d26d_0_1256"/>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fontScale="90000"/>
          </a:bodyPr>
          <a:lstStyle/>
          <a:p>
            <a:pPr indent="0" lvl="0" marL="0" rtl="0" algn="l">
              <a:lnSpc>
                <a:spcPct val="115000"/>
              </a:lnSpc>
              <a:spcBef>
                <a:spcPts val="0"/>
              </a:spcBef>
              <a:spcAft>
                <a:spcPts val="0"/>
              </a:spcAft>
              <a:buClr>
                <a:schemeClr val="lt1"/>
              </a:buClr>
              <a:buSzPct val="62500"/>
              <a:buFont typeface="Verdana"/>
              <a:buNone/>
            </a:pPr>
            <a:r>
              <a:rPr lang="en-US"/>
              <a:t>Address common objections and constraints </a:t>
            </a:r>
            <a:r>
              <a:rPr lang="en-US"/>
              <a:t> </a:t>
            </a:r>
            <a:endParaRPr/>
          </a:p>
        </p:txBody>
      </p:sp>
      <p:sp>
        <p:nvSpPr>
          <p:cNvPr id="841" name="Google Shape;841;g2588371d26d_0_1256"/>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42" name="Google Shape;842;g2588371d26d_0_1256"/>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Think of common objections like time, prioritization, competing initiatives, company culture, politics, etc. and explain how you handle them</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You want them thinking this will be relatively lightweight project to take on that will deliver major impact with minimal risk</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Start to mention other stakeholders and how this will impact them from a time commitment and key metrics standpoint</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2588371d26d_0_534"/>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Key Takeaways</a:t>
            </a:r>
            <a:endParaRPr/>
          </a:p>
        </p:txBody>
      </p:sp>
      <p:sp>
        <p:nvSpPr>
          <p:cNvPr id="712" name="Google Shape;712;g2588371d26d_0_534"/>
          <p:cNvSpPr txBox="1"/>
          <p:nvPr>
            <p:ph idx="1" type="body"/>
          </p:nvPr>
        </p:nvSpPr>
        <p:spPr>
          <a:xfrm>
            <a:off x="1066250" y="1396100"/>
            <a:ext cx="10288800" cy="4573800"/>
          </a:xfrm>
          <a:prstGeom prst="rect">
            <a:avLst/>
          </a:prstGeom>
          <a:noFill/>
          <a:ln>
            <a:noFill/>
          </a:ln>
        </p:spPr>
        <p:txBody>
          <a:bodyPr anchorCtr="0" anchor="ctr" bIns="0" lIns="0" spcFirstLastPara="1" rIns="0" wrap="square" tIns="0">
            <a:normAutofit/>
          </a:bodyPr>
          <a:lstStyle/>
          <a:p>
            <a:pPr indent="0" lvl="0" marL="0" rtl="0" algn="l">
              <a:lnSpc>
                <a:spcPct val="115000"/>
              </a:lnSpc>
              <a:spcBef>
                <a:spcPts val="0"/>
              </a:spcBef>
              <a:spcAft>
                <a:spcPts val="0"/>
              </a:spcAft>
              <a:buSzPts val="1800"/>
              <a:buNone/>
            </a:pPr>
            <a:r>
              <a:rPr b="1" lang="en-US" sz="1800">
                <a:solidFill>
                  <a:srgbClr val="C830CC"/>
                </a:solidFill>
                <a:latin typeface="Lato"/>
                <a:ea typeface="Lato"/>
                <a:cs typeface="Lato"/>
                <a:sym typeface="Lato"/>
              </a:rPr>
              <a:t>The goal of this deck should be to</a:t>
            </a:r>
            <a:endParaRPr b="1" sz="1800">
              <a:solidFill>
                <a:srgbClr val="C830CC"/>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Educate</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Inform</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Inspire</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Empower</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Challenge</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Make sure you are leading to your solution, not with your solution</a:t>
            </a:r>
            <a:endParaRPr sz="1800">
              <a:solidFill>
                <a:schemeClr val="dk2"/>
              </a:solidFill>
              <a:latin typeface="Lato"/>
              <a:ea typeface="Lato"/>
              <a:cs typeface="Lato"/>
              <a:sym typeface="Lato"/>
            </a:endParaRPr>
          </a:p>
          <a:p>
            <a:pPr indent="-342900" lvl="0" marL="457200" rtl="0" algn="l">
              <a:lnSpc>
                <a:spcPct val="115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Strike a tone of a consultant who is there to guide the buyer and share valuable insights to empower them to be confident enough to share this internally</a:t>
            </a:r>
            <a:endParaRPr sz="1800">
              <a:solidFill>
                <a:schemeClr val="dk2"/>
              </a:solidFill>
              <a:latin typeface="Lato"/>
              <a:ea typeface="Lato"/>
              <a:cs typeface="Lato"/>
              <a:sym typeface="Lato"/>
            </a:endParaRPr>
          </a:p>
        </p:txBody>
      </p:sp>
      <p:sp>
        <p:nvSpPr>
          <p:cNvPr id="713" name="Google Shape;713;g2588371d26d_0_534"/>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588371d26d_0_1264"/>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Introduce ROI and success metrics </a:t>
            </a:r>
            <a:r>
              <a:rPr lang="en-US"/>
              <a:t> </a:t>
            </a:r>
            <a:endParaRPr/>
          </a:p>
        </p:txBody>
      </p:sp>
      <p:sp>
        <p:nvSpPr>
          <p:cNvPr id="848" name="Google Shape;848;g2588371d26d_0_1264"/>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849" name="Google Shape;849;g2588371d26d_0_1264"/>
          <p:cNvSpPr txBox="1"/>
          <p:nvPr/>
        </p:nvSpPr>
        <p:spPr>
          <a:xfrm>
            <a:off x="1960700" y="1753075"/>
            <a:ext cx="8562300" cy="3738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statistics and performance from your clients when possible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Categorize the metrics you impact into easy to understand categories</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Compare your performance against competing methods of solving these same challenges</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25f16d17e5d_0_0"/>
          <p:cNvSpPr txBox="1"/>
          <p:nvPr>
            <p:ph type="ctrTitle"/>
          </p:nvPr>
        </p:nvSpPr>
        <p:spPr>
          <a:xfrm>
            <a:off x="648825" y="457200"/>
            <a:ext cx="11072700" cy="7008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0"/>
              </a:spcAft>
              <a:buClr>
                <a:schemeClr val="lt1"/>
              </a:buClr>
              <a:buSzPts val="2500"/>
              <a:buFont typeface="Verdana"/>
              <a:buNone/>
            </a:pPr>
            <a:r>
              <a:rPr lang="en-US"/>
              <a:t>Then Deck Slides: Set up the Problem</a:t>
            </a:r>
            <a:endParaRPr/>
          </a:p>
        </p:txBody>
      </p:sp>
      <p:graphicFrame>
        <p:nvGraphicFramePr>
          <p:cNvPr id="719" name="Google Shape;719;g25f16d17e5d_0_0"/>
          <p:cNvGraphicFramePr/>
          <p:nvPr/>
        </p:nvGraphicFramePr>
        <p:xfrm>
          <a:off x="934763" y="1975200"/>
          <a:ext cx="3000000" cy="3000000"/>
        </p:xfrm>
        <a:graphic>
          <a:graphicData uri="http://schemas.openxmlformats.org/drawingml/2006/table">
            <a:tbl>
              <a:tblPr>
                <a:noFill/>
                <a:tableStyleId>{C075EBC9-1EB1-40C1-A3A8-F4F43567A235}</a:tableStyleId>
              </a:tblPr>
              <a:tblGrid>
                <a:gridCol w="2689325"/>
                <a:gridCol w="7969150"/>
              </a:tblGrid>
              <a:tr h="760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2"/>
                          </a:solidFill>
                          <a:latin typeface="Lato"/>
                          <a:ea typeface="Lato"/>
                          <a:cs typeface="Lato"/>
                          <a:sym typeface="Lato"/>
                        </a:rPr>
                        <a:t>Title Slide</a:t>
                      </a:r>
                      <a:endParaRPr b="1" sz="14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Your logo nice and big in the middle</a:t>
                      </a:r>
                      <a:endParaRPr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A tagline articulating your value proposition in </a:t>
                      </a:r>
                      <a:r>
                        <a:rPr lang="en-US" sz="1200" u="sng" cap="none" strike="noStrike">
                          <a:solidFill>
                            <a:schemeClr val="dk2"/>
                          </a:solidFill>
                          <a:latin typeface="Lato"/>
                          <a:ea typeface="Lato"/>
                          <a:cs typeface="Lato"/>
                          <a:sym typeface="Lato"/>
                        </a:rPr>
                        <a:t>their</a:t>
                      </a:r>
                      <a:r>
                        <a:rPr lang="en-US" sz="1200" u="none" cap="none" strike="noStrike">
                          <a:solidFill>
                            <a:schemeClr val="dk2"/>
                          </a:solidFill>
                          <a:latin typeface="Lato"/>
                          <a:ea typeface="Lato"/>
                          <a:cs typeface="Lato"/>
                          <a:sym typeface="Lato"/>
                        </a:rPr>
                        <a:t> terms</a:t>
                      </a:r>
                      <a:endParaRPr sz="12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13465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2"/>
                          </a:solidFill>
                          <a:latin typeface="Lato"/>
                          <a:ea typeface="Lato"/>
                          <a:cs typeface="Lato"/>
                          <a:sym typeface="Lato"/>
                        </a:rPr>
                        <a:t>The Warmer</a:t>
                      </a:r>
                      <a:endParaRPr b="1" sz="14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Introduce the context of the problem you’re solving for their organization</a:t>
                      </a:r>
                      <a:endParaRPr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Use statistics to illustrate the relative severity of the problem</a:t>
                      </a:r>
                      <a:endParaRPr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Back it up with credible 3rd party sources when possible</a:t>
                      </a:r>
                      <a:endParaRPr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This should be something that is fairly ‘obvious’ but sets the stage, and should create common ground between you and the reader. Reaction should simply be: </a:t>
                      </a:r>
                      <a:r>
                        <a:rPr i="1" lang="en-US" sz="1200" u="none" cap="none" strike="noStrike">
                          <a:solidFill>
                            <a:schemeClr val="dk2"/>
                          </a:solidFill>
                          <a:latin typeface="Lato"/>
                          <a:ea typeface="Lato"/>
                          <a:cs typeface="Lato"/>
                          <a:sym typeface="Lato"/>
                        </a:rPr>
                        <a:t>“Yeah sure, we all know that. And agree it’s a major concern.”</a:t>
                      </a:r>
                      <a:endParaRPr sz="12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5125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2"/>
                          </a:solidFill>
                          <a:latin typeface="Lato"/>
                          <a:ea typeface="Lato"/>
                          <a:cs typeface="Lato"/>
                          <a:sym typeface="Lato"/>
                        </a:rPr>
                        <a:t>The Warmer Cont...</a:t>
                      </a:r>
                      <a:endParaRPr b="1" sz="14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Explain the problem in more specifics as it directly pertains to them. </a:t>
                      </a:r>
                      <a:endParaRPr sz="12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722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2"/>
                          </a:solidFill>
                          <a:latin typeface="Lato"/>
                          <a:ea typeface="Lato"/>
                          <a:cs typeface="Lato"/>
                          <a:sym typeface="Lato"/>
                        </a:rPr>
                        <a:t>What’s wrong with what they are doing now?</a:t>
                      </a:r>
                      <a:endParaRPr b="1" sz="14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Preemptively addressing objections</a:t>
                      </a:r>
                      <a:endParaRPr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“Current solutions are not enough” - backup with stats</a:t>
                      </a:r>
                      <a:endParaRPr sz="12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7517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2"/>
                          </a:solidFill>
                          <a:latin typeface="Lato"/>
                          <a:ea typeface="Lato"/>
                          <a:cs typeface="Lato"/>
                          <a:sym typeface="Lato"/>
                        </a:rPr>
                        <a:t>Quantify impact of not solving the problem</a:t>
                      </a:r>
                      <a:endParaRPr b="1" sz="14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Show cost of </a:t>
                      </a:r>
                      <a:r>
                        <a:rPr i="1" lang="en-US" sz="1200" u="none" cap="none" strike="noStrike">
                          <a:solidFill>
                            <a:schemeClr val="dk2"/>
                          </a:solidFill>
                          <a:latin typeface="Lato"/>
                          <a:ea typeface="Lato"/>
                          <a:cs typeface="Lato"/>
                          <a:sym typeface="Lato"/>
                        </a:rPr>
                        <a:t>inaction</a:t>
                      </a:r>
                      <a:endParaRPr i="1"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Explain it in terms of metrics they track and look to optimize</a:t>
                      </a:r>
                      <a:endParaRPr sz="1200" u="none" cap="none" strike="noStrike">
                        <a:solidFill>
                          <a:schemeClr val="dk2"/>
                        </a:solidFill>
                        <a:latin typeface="Lato"/>
                        <a:ea typeface="Lato"/>
                        <a:cs typeface="Lato"/>
                        <a:sym typeface="Lato"/>
                      </a:endParaRPr>
                    </a:p>
                    <a:p>
                      <a:pPr indent="-304800" lvl="0" marL="457200" marR="0" rtl="0" algn="l">
                        <a:lnSpc>
                          <a:spcPct val="115000"/>
                        </a:lnSpc>
                        <a:spcBef>
                          <a:spcPts val="0"/>
                        </a:spcBef>
                        <a:spcAft>
                          <a:spcPts val="0"/>
                        </a:spcAft>
                        <a:buClr>
                          <a:schemeClr val="dk2"/>
                        </a:buClr>
                        <a:buSzPts val="1200"/>
                        <a:buFont typeface="Lato"/>
                        <a:buChar char="●"/>
                      </a:pPr>
                      <a:r>
                        <a:rPr lang="en-US" sz="1200" u="none" cap="none" strike="noStrike">
                          <a:solidFill>
                            <a:schemeClr val="dk2"/>
                          </a:solidFill>
                          <a:latin typeface="Lato"/>
                          <a:ea typeface="Lato"/>
                          <a:cs typeface="Lato"/>
                          <a:sym typeface="Lato"/>
                        </a:rPr>
                        <a:t>Explain how the problem is too big to ignore and establish urgency</a:t>
                      </a:r>
                      <a:endParaRPr sz="1200" u="none" cap="none" strike="noStrike">
                        <a:solidFill>
                          <a:schemeClr val="dk2"/>
                        </a:solidFill>
                        <a:latin typeface="Lato"/>
                        <a:ea typeface="Lato"/>
                        <a:cs typeface="Lato"/>
                        <a:sym typeface="La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
        <p:nvSpPr>
          <p:cNvPr id="720" name="Google Shape;720;g25f16d17e5d_0_0"/>
          <p:cNvSpPr txBox="1"/>
          <p:nvPr>
            <p:ph idx="2" type="ctrTitle"/>
          </p:nvPr>
        </p:nvSpPr>
        <p:spPr>
          <a:xfrm>
            <a:off x="674325" y="1131750"/>
            <a:ext cx="10853400" cy="324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chemeClr val="dk2"/>
                </a:solidFill>
              </a:rPr>
              <a:t>Part 1</a:t>
            </a:r>
            <a:endParaRPr>
              <a:solidFill>
                <a:schemeClr val="dk2"/>
              </a:solidFill>
            </a:endParaRPr>
          </a:p>
        </p:txBody>
      </p:sp>
      <p:sp>
        <p:nvSpPr>
          <p:cNvPr id="721" name="Google Shape;721;g25f16d17e5d_0_0"/>
          <p:cNvSpPr txBox="1"/>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sz="1300">
                <a:solidFill>
                  <a:srgbClr val="000000"/>
                </a:solidFill>
              </a:rPr>
              <a:t>‹#›</a:t>
            </a:fld>
            <a:endParaRPr sz="1300">
              <a:solidFill>
                <a:srgbClr val="000000"/>
              </a:solidFill>
            </a:endParaRPr>
          </a:p>
        </p:txBody>
      </p:sp>
      <p:sp>
        <p:nvSpPr>
          <p:cNvPr id="722" name="Google Shape;722;g25f16d17e5d_0_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5f16d17e5d_0_8"/>
          <p:cNvSpPr txBox="1"/>
          <p:nvPr>
            <p:ph type="ctrTitle"/>
          </p:nvPr>
        </p:nvSpPr>
        <p:spPr>
          <a:xfrm>
            <a:off x="648825" y="457200"/>
            <a:ext cx="11072700" cy="7008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0"/>
              </a:spcAft>
              <a:buClr>
                <a:schemeClr val="lt1"/>
              </a:buClr>
              <a:buSzPts val="2500"/>
              <a:buFont typeface="Verdana"/>
              <a:buNone/>
            </a:pPr>
            <a:r>
              <a:rPr lang="en-US"/>
              <a:t>The Deck Slides: Your Solution</a:t>
            </a:r>
            <a:endParaRPr/>
          </a:p>
        </p:txBody>
      </p:sp>
      <p:graphicFrame>
        <p:nvGraphicFramePr>
          <p:cNvPr id="728" name="Google Shape;728;g25f16d17e5d_0_8"/>
          <p:cNvGraphicFramePr/>
          <p:nvPr/>
        </p:nvGraphicFramePr>
        <p:xfrm>
          <a:off x="876550" y="1613513"/>
          <a:ext cx="3000000" cy="3000000"/>
        </p:xfrm>
        <a:graphic>
          <a:graphicData uri="http://schemas.openxmlformats.org/drawingml/2006/table">
            <a:tbl>
              <a:tblPr>
                <a:noFill/>
                <a:tableStyleId>{C075EBC9-1EB1-40C1-A3A8-F4F43567A235}</a:tableStyleId>
              </a:tblPr>
              <a:tblGrid>
                <a:gridCol w="2008775"/>
                <a:gridCol w="8523725"/>
              </a:tblGrid>
              <a:tr h="309650">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2"/>
                          </a:solidFill>
                          <a:latin typeface="Lato"/>
                          <a:ea typeface="Lato"/>
                          <a:cs typeface="Lato"/>
                          <a:sym typeface="Lato"/>
                        </a:rPr>
                        <a:t>Introduce your solution</a:t>
                      </a:r>
                      <a:endParaRPr b="1" sz="1200" u="none" cap="none" strike="noStrike">
                        <a:solidFill>
                          <a:schemeClr val="dk2"/>
                        </a:solidFill>
                        <a:latin typeface="Lato"/>
                        <a:ea typeface="Lato"/>
                        <a:cs typeface="Lato"/>
                        <a:sym typeface="Lato"/>
                      </a:endParaRPr>
                    </a:p>
                  </a:txBody>
                  <a:tcPr marT="91425" marB="91425" marR="91425" marL="91425"/>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Quick summary with your logo and what your company does. </a:t>
                      </a:r>
                      <a:endParaRPr sz="1000" u="none" cap="none" strike="noStrike">
                        <a:solidFill>
                          <a:schemeClr val="dk2"/>
                        </a:solidFill>
                        <a:latin typeface="Lato"/>
                        <a:ea typeface="Lato"/>
                        <a:cs typeface="Lato"/>
                        <a:sym typeface="Lato"/>
                      </a:endParaRPr>
                    </a:p>
                  </a:txBody>
                  <a:tcPr marT="91425" marB="91425" marR="91425" marL="91425"/>
                </a:tc>
              </a:tr>
              <a:tr h="72897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2"/>
                          </a:solidFill>
                          <a:latin typeface="Lato"/>
                          <a:ea typeface="Lato"/>
                          <a:cs typeface="Lato"/>
                          <a:sym typeface="Lato"/>
                        </a:rPr>
                        <a:t>How your solution solves the pain point</a:t>
                      </a:r>
                      <a:endParaRPr b="1" sz="1200" u="none" cap="none" strike="noStrike">
                        <a:solidFill>
                          <a:schemeClr val="dk2"/>
                        </a:solidFill>
                        <a:latin typeface="Lato"/>
                        <a:ea typeface="Lato"/>
                        <a:cs typeface="Lato"/>
                        <a:sym typeface="Lato"/>
                      </a:endParaRPr>
                    </a:p>
                  </a:txBody>
                  <a:tcPr marT="91425" marB="91425" marR="91425" marL="91425"/>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Tie back your solution to the pain points/problems you surfaced in the beginning</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Why are you the best at solving this problem</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What is the value to your customers</a:t>
                      </a:r>
                      <a:r>
                        <a:rPr lang="en-US" sz="1000">
                          <a:solidFill>
                            <a:schemeClr val="dk2"/>
                          </a:solidFill>
                          <a:latin typeface="Lato"/>
                          <a:ea typeface="Lato"/>
                          <a:cs typeface="Lato"/>
                          <a:sym typeface="Lato"/>
                        </a:rPr>
                        <a:t> </a:t>
                      </a:r>
                      <a:endParaRPr sz="1000">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a:solidFill>
                            <a:schemeClr val="dk2"/>
                          </a:solidFill>
                          <a:latin typeface="Lato"/>
                          <a:ea typeface="Lato"/>
                          <a:cs typeface="Lato"/>
                          <a:sym typeface="Lato"/>
                        </a:rPr>
                        <a:t>What business outcomes does it drive</a:t>
                      </a:r>
                      <a:endParaRPr sz="1000">
                        <a:solidFill>
                          <a:schemeClr val="dk2"/>
                        </a:solidFill>
                        <a:latin typeface="Lato"/>
                        <a:ea typeface="Lato"/>
                        <a:cs typeface="Lato"/>
                        <a:sym typeface="Lato"/>
                      </a:endParaRPr>
                    </a:p>
                  </a:txBody>
                  <a:tcPr marT="91425" marB="91425" marR="91425" marL="91425"/>
                </a:tc>
              </a:tr>
              <a:tr h="64362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2"/>
                          </a:solidFill>
                          <a:latin typeface="Lato"/>
                          <a:ea typeface="Lato"/>
                          <a:cs typeface="Lato"/>
                          <a:sym typeface="Lato"/>
                        </a:rPr>
                        <a:t>Logos of your partners/clients and case study</a:t>
                      </a:r>
                      <a:endParaRPr b="1" sz="1200" u="none" cap="none" strike="noStrike">
                        <a:solidFill>
                          <a:schemeClr val="dk2"/>
                        </a:solidFill>
                        <a:latin typeface="Lato"/>
                        <a:ea typeface="Lato"/>
                        <a:cs typeface="Lato"/>
                        <a:sym typeface="Lato"/>
                      </a:endParaRPr>
                    </a:p>
                  </a:txBody>
                  <a:tcPr marT="91425" marB="91425" marR="91425" marL="91425"/>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Using clients that are in their sector when possible is preferred</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Avenir"/>
                        <a:buChar char="●"/>
                      </a:pPr>
                      <a:r>
                        <a:rPr b="1" i="1" lang="en-US" sz="1000" u="sng" cap="none" strike="noStrike">
                          <a:solidFill>
                            <a:schemeClr val="dk2"/>
                          </a:solidFill>
                          <a:latin typeface="Lato"/>
                          <a:ea typeface="Lato"/>
                          <a:cs typeface="Lato"/>
                          <a:sym typeface="Lato"/>
                        </a:rPr>
                        <a:t>Briefly</a:t>
                      </a:r>
                      <a:r>
                        <a:rPr lang="en-US" sz="1000" u="none" cap="none" strike="noStrike">
                          <a:solidFill>
                            <a:schemeClr val="dk2"/>
                          </a:solidFill>
                          <a:latin typeface="Lato"/>
                          <a:ea typeface="Lato"/>
                          <a:cs typeface="Lato"/>
                          <a:sym typeface="Lato"/>
                        </a:rPr>
                        <a:t> describe relevant stories from your work with related clients and how they went about deciding on and launching your solution</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Recognizable logos are always better even if they are partners, affiliates, or not clients directly, shows credibility and network</a:t>
                      </a:r>
                      <a:endParaRPr sz="1000" u="none" cap="none" strike="noStrike">
                        <a:solidFill>
                          <a:schemeClr val="dk2"/>
                        </a:solidFill>
                        <a:latin typeface="Lato"/>
                        <a:ea typeface="Lato"/>
                        <a:cs typeface="Lato"/>
                        <a:sym typeface="Lato"/>
                      </a:endParaRPr>
                    </a:p>
                  </a:txBody>
                  <a:tcPr marT="91425" marB="91425" marR="91425" marL="91425"/>
                </a:tc>
              </a:tr>
              <a:tr h="586775">
                <a:tc>
                  <a:txBody>
                    <a:bodyPr/>
                    <a:lstStyle/>
                    <a:p>
                      <a:pPr indent="0" lvl="0" marL="0" marR="0" rtl="0" algn="l">
                        <a:lnSpc>
                          <a:spcPct val="100000"/>
                        </a:lnSpc>
                        <a:spcBef>
                          <a:spcPts val="0"/>
                        </a:spcBef>
                        <a:spcAft>
                          <a:spcPts val="0"/>
                        </a:spcAft>
                        <a:buClr>
                          <a:srgbClr val="000000"/>
                        </a:buClr>
                        <a:buSzPts val="1100"/>
                        <a:buFont typeface="Arial"/>
                        <a:buNone/>
                      </a:pPr>
                      <a:r>
                        <a:rPr b="1" lang="en-US" sz="1200">
                          <a:solidFill>
                            <a:schemeClr val="dk2"/>
                          </a:solidFill>
                          <a:latin typeface="Lato"/>
                          <a:ea typeface="Lato"/>
                          <a:cs typeface="Lato"/>
                          <a:sym typeface="Lato"/>
                        </a:rPr>
                        <a:t>Transition</a:t>
                      </a:r>
                      <a:endParaRPr b="1" sz="1200" u="none" cap="none" strike="noStrike">
                        <a:solidFill>
                          <a:schemeClr val="dk2"/>
                        </a:solidFill>
                        <a:latin typeface="Lato"/>
                        <a:ea typeface="Lato"/>
                        <a:cs typeface="Lato"/>
                        <a:sym typeface="Lato"/>
                      </a:endParaRPr>
                    </a:p>
                  </a:txBody>
                  <a:tcPr marT="91425" marB="91425" marR="91425" marL="91425">
                    <a:lnB cap="flat" cmpd="sng" w="9525">
                      <a:solidFill>
                        <a:srgbClr val="9E9E9E"/>
                      </a:solidFill>
                      <a:prstDash val="solid"/>
                      <a:round/>
                      <a:headEnd len="sm" w="sm" type="none"/>
                      <a:tailEnd len="sm" w="sm" type="none"/>
                    </a:lnB>
                  </a:tcPr>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a:solidFill>
                            <a:schemeClr val="dk2"/>
                          </a:solidFill>
                          <a:latin typeface="Lato"/>
                          <a:ea typeface="Lato"/>
                          <a:cs typeface="Lato"/>
                          <a:sym typeface="Lato"/>
                        </a:rPr>
                        <a:t>Transition to demo</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Contact Details</a:t>
                      </a:r>
                      <a:endParaRPr sz="1000" u="none" cap="none" strike="noStrike">
                        <a:solidFill>
                          <a:schemeClr val="dk2"/>
                        </a:solidFill>
                        <a:latin typeface="Lato"/>
                        <a:ea typeface="Lato"/>
                        <a:cs typeface="Lato"/>
                        <a:sym typeface="Lato"/>
                      </a:endParaRPr>
                    </a:p>
                  </a:txBody>
                  <a:tcPr marT="91425" marB="91425" marR="91425" marL="91425">
                    <a:lnB cap="flat" cmpd="sng" w="9525">
                      <a:solidFill>
                        <a:srgbClr val="9E9E9E"/>
                      </a:solidFill>
                      <a:prstDash val="solid"/>
                      <a:round/>
                      <a:headEnd len="sm" w="sm" type="none"/>
                      <a:tailEnd len="sm" w="sm" type="none"/>
                    </a:lnB>
                  </a:tcPr>
                </a:tc>
              </a:tr>
              <a:tr h="309650">
                <a:tc gridSpan="2">
                  <a:txBody>
                    <a:bodyPr/>
                    <a:lstStyle/>
                    <a:p>
                      <a:pPr indent="0" lvl="0" marL="0" rtl="0" algn="l">
                        <a:spcBef>
                          <a:spcPts val="0"/>
                        </a:spcBef>
                        <a:spcAft>
                          <a:spcPts val="0"/>
                        </a:spcAft>
                        <a:buNone/>
                      </a:pPr>
                      <a:r>
                        <a:rPr b="1" lang="en-US" sz="1200">
                          <a:solidFill>
                            <a:schemeClr val="dk2"/>
                          </a:solidFill>
                          <a:latin typeface="Lato"/>
                          <a:ea typeface="Lato"/>
                          <a:cs typeface="Lato"/>
                          <a:sym typeface="Lato"/>
                        </a:rPr>
                        <a:t>Appendix and Alternates (slides you pull up into the core, or get to after the demo)</a:t>
                      </a:r>
                      <a:endParaRPr b="1" sz="1200">
                        <a:solidFill>
                          <a:schemeClr val="dk2"/>
                        </a:solidFill>
                        <a:latin typeface="Lato"/>
                        <a:ea typeface="Lato"/>
                        <a:cs typeface="Lato"/>
                        <a:sym typeface="Lato"/>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58677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2"/>
                          </a:solidFill>
                          <a:latin typeface="Lato"/>
                          <a:ea typeface="Lato"/>
                          <a:cs typeface="Lato"/>
                          <a:sym typeface="Lato"/>
                        </a:rPr>
                        <a:t>Show key features/benefits</a:t>
                      </a:r>
                      <a:endParaRPr b="1" sz="1200" u="none" cap="none" strike="noStrike">
                        <a:solidFill>
                          <a:schemeClr val="dk2"/>
                        </a:solidFill>
                        <a:latin typeface="Lato"/>
                        <a:ea typeface="Lato"/>
                        <a:cs typeface="Lato"/>
                        <a:sym typeface="La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Introduce specific unique features/differentiators in more detail and tie them back to value and business </a:t>
                      </a:r>
                      <a:r>
                        <a:rPr lang="en-US" sz="1000">
                          <a:solidFill>
                            <a:schemeClr val="dk2"/>
                          </a:solidFill>
                          <a:latin typeface="Lato"/>
                          <a:ea typeface="Lato"/>
                          <a:cs typeface="Lato"/>
                          <a:sym typeface="Lato"/>
                        </a:rPr>
                        <a:t>outcomes</a:t>
                      </a:r>
                      <a:endParaRPr sz="1000" u="none" cap="none" strike="noStrike">
                        <a:solidFill>
                          <a:schemeClr val="dk2"/>
                        </a:solidFill>
                        <a:latin typeface="Lato"/>
                        <a:ea typeface="Lato"/>
                        <a:cs typeface="Lato"/>
                        <a:sym typeface="La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8677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2"/>
                          </a:solidFill>
                          <a:latin typeface="Lato"/>
                          <a:ea typeface="Lato"/>
                          <a:cs typeface="Lato"/>
                          <a:sym typeface="Lato"/>
                        </a:rPr>
                        <a:t>Address common objections</a:t>
                      </a:r>
                      <a:endParaRPr b="1" sz="1200" u="none" cap="none" strike="noStrike">
                        <a:solidFill>
                          <a:schemeClr val="dk2"/>
                        </a:solidFill>
                        <a:latin typeface="Lato"/>
                        <a:ea typeface="Lato"/>
                        <a:cs typeface="Lato"/>
                        <a:sym typeface="La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Think of common objections like time, prioritization, competing initiatives, company culture, politics, etc. and explain how you handle them</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You want them thinking this will be relatively lightweight project to take on that will deliver major impact with minimal risk</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Start to mention other stakeholders and how this will impact them from a time commitment and key metrics standpoint</a:t>
                      </a:r>
                      <a:endParaRPr sz="1000" u="none" cap="none" strike="noStrike">
                        <a:solidFill>
                          <a:schemeClr val="dk2"/>
                        </a:solidFill>
                        <a:latin typeface="Lato"/>
                        <a:ea typeface="Lato"/>
                        <a:cs typeface="Lato"/>
                        <a:sym typeface="La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86775">
                <a:tc>
                  <a:txBody>
                    <a:bodyPr/>
                    <a:lstStyle/>
                    <a:p>
                      <a:pPr indent="0" lvl="0" marL="0" marR="0" rtl="0" algn="l">
                        <a:lnSpc>
                          <a:spcPct val="100000"/>
                        </a:lnSpc>
                        <a:spcBef>
                          <a:spcPts val="0"/>
                        </a:spcBef>
                        <a:spcAft>
                          <a:spcPts val="0"/>
                        </a:spcAft>
                        <a:buClr>
                          <a:srgbClr val="000000"/>
                        </a:buClr>
                        <a:buSzPts val="1100"/>
                        <a:buFont typeface="Arial"/>
                        <a:buNone/>
                      </a:pPr>
                      <a:r>
                        <a:rPr b="1" lang="en-US" sz="1200" u="none" cap="none" strike="noStrike">
                          <a:solidFill>
                            <a:schemeClr val="dk2"/>
                          </a:solidFill>
                          <a:latin typeface="Lato"/>
                          <a:ea typeface="Lato"/>
                          <a:cs typeface="Lato"/>
                          <a:sym typeface="Lato"/>
                        </a:rPr>
                        <a:t>Introduce ROI/Success metrics</a:t>
                      </a:r>
                      <a:endParaRPr b="1" sz="1200" u="none" cap="none" strike="noStrike">
                        <a:solidFill>
                          <a:schemeClr val="dk2"/>
                        </a:solidFill>
                        <a:latin typeface="Lato"/>
                        <a:ea typeface="Lato"/>
                        <a:cs typeface="Lato"/>
                        <a:sym typeface="La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Use statistics and performance from your clients when possible</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Categorize the metrics you impact into easy to understand categories</a:t>
                      </a:r>
                      <a:endParaRPr sz="1000" u="none" cap="none" strike="noStrike">
                        <a:solidFill>
                          <a:schemeClr val="dk2"/>
                        </a:solidFill>
                        <a:latin typeface="Lato"/>
                        <a:ea typeface="Lato"/>
                        <a:cs typeface="Lato"/>
                        <a:sym typeface="Lato"/>
                      </a:endParaRPr>
                    </a:p>
                    <a:p>
                      <a:pPr indent="-292100" lvl="0" marL="457200" marR="0" rtl="0" algn="l">
                        <a:lnSpc>
                          <a:spcPct val="115000"/>
                        </a:lnSpc>
                        <a:spcBef>
                          <a:spcPts val="0"/>
                        </a:spcBef>
                        <a:spcAft>
                          <a:spcPts val="0"/>
                        </a:spcAft>
                        <a:buClr>
                          <a:schemeClr val="dk2"/>
                        </a:buClr>
                        <a:buSzPts val="1000"/>
                        <a:buFont typeface="Lato"/>
                        <a:buChar char="●"/>
                      </a:pPr>
                      <a:r>
                        <a:rPr lang="en-US" sz="1000" u="none" cap="none" strike="noStrike">
                          <a:solidFill>
                            <a:schemeClr val="dk2"/>
                          </a:solidFill>
                          <a:latin typeface="Lato"/>
                          <a:ea typeface="Lato"/>
                          <a:cs typeface="Lato"/>
                          <a:sym typeface="Lato"/>
                        </a:rPr>
                        <a:t>Compare your performance against competing methods of solving these same challenges</a:t>
                      </a:r>
                      <a:endParaRPr sz="1000" u="none" cap="none" strike="noStrike">
                        <a:solidFill>
                          <a:schemeClr val="dk2"/>
                        </a:solidFill>
                        <a:latin typeface="Lato"/>
                        <a:ea typeface="Lato"/>
                        <a:cs typeface="Lato"/>
                        <a:sym typeface="La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29" name="Google Shape;729;g25f16d17e5d_0_8"/>
          <p:cNvSpPr txBox="1"/>
          <p:nvPr>
            <p:ph idx="2" type="ctrTitle"/>
          </p:nvPr>
        </p:nvSpPr>
        <p:spPr>
          <a:xfrm>
            <a:off x="669300" y="1091850"/>
            <a:ext cx="10853400" cy="324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2"/>
                </a:solidFill>
              </a:rPr>
              <a:t>Part 2</a:t>
            </a:r>
            <a:endParaRPr>
              <a:solidFill>
                <a:schemeClr val="dk2"/>
              </a:solidFill>
            </a:endParaRPr>
          </a:p>
        </p:txBody>
      </p:sp>
      <p:sp>
        <p:nvSpPr>
          <p:cNvPr id="730" name="Google Shape;730;g25f16d17e5d_0_8"/>
          <p:cNvSpPr txBox="1"/>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sz="1300">
                <a:solidFill>
                  <a:srgbClr val="000000"/>
                </a:solidFill>
              </a:rPr>
              <a:t>‹#›</a:t>
            </a:fld>
            <a:endParaRPr sz="1300">
              <a:solidFill>
                <a:srgbClr val="000000"/>
              </a:solidFill>
            </a:endParaRPr>
          </a:p>
        </p:txBody>
      </p:sp>
      <p:sp>
        <p:nvSpPr>
          <p:cNvPr id="731" name="Google Shape;731;g25f16d17e5d_0_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2588371d26d_0_9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738" name="Google Shape;738;g2588371d26d_0_910"/>
          <p:cNvSpPr txBox="1"/>
          <p:nvPr/>
        </p:nvSpPr>
        <p:spPr>
          <a:xfrm>
            <a:off x="1597075" y="2337250"/>
            <a:ext cx="8780100" cy="26694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4000"/>
              <a:buFont typeface="Arial"/>
              <a:buNone/>
            </a:pPr>
            <a:r>
              <a:rPr b="1" i="0" lang="en-US" sz="4000" u="none" cap="none" strike="noStrike">
                <a:solidFill>
                  <a:schemeClr val="lt1"/>
                </a:solidFill>
                <a:latin typeface="Lato"/>
                <a:ea typeface="Lato"/>
                <a:cs typeface="Lato"/>
                <a:sym typeface="Lato"/>
              </a:rPr>
              <a:t>Not</a:t>
            </a:r>
            <a:r>
              <a:rPr b="1" lang="en-US" sz="4000">
                <a:solidFill>
                  <a:schemeClr val="lt1"/>
                </a:solidFill>
                <a:latin typeface="Lato"/>
                <a:ea typeface="Lato"/>
                <a:cs typeface="Lato"/>
                <a:sym typeface="Lato"/>
              </a:rPr>
              <a:t>e!</a:t>
            </a:r>
            <a:endParaRPr b="1" sz="4000">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000"/>
              <a:buFont typeface="Arial"/>
              <a:buNone/>
            </a:pPr>
            <a:r>
              <a:rPr b="1" i="0" lang="en-US" sz="3200" u="none" cap="none" strike="noStrike">
                <a:solidFill>
                  <a:schemeClr val="lt1"/>
                </a:solidFill>
                <a:latin typeface="Lato"/>
                <a:ea typeface="Lato"/>
                <a:cs typeface="Lato"/>
                <a:sym typeface="Lato"/>
              </a:rPr>
              <a:t> The deck should take between </a:t>
            </a:r>
            <a:endParaRPr b="1" i="0" sz="3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000"/>
              <a:buFont typeface="Arial"/>
              <a:buNone/>
            </a:pPr>
            <a:r>
              <a:rPr b="1" lang="en-US" sz="3200">
                <a:solidFill>
                  <a:schemeClr val="lt1"/>
                </a:solidFill>
                <a:latin typeface="Lato"/>
                <a:ea typeface="Lato"/>
                <a:cs typeface="Lato"/>
                <a:sym typeface="Lato"/>
              </a:rPr>
              <a:t>3-7</a:t>
            </a:r>
            <a:r>
              <a:rPr b="1" i="0" lang="en-US" sz="3200" u="none" cap="none" strike="noStrike">
                <a:solidFill>
                  <a:schemeClr val="lt1"/>
                </a:solidFill>
                <a:latin typeface="Lato"/>
                <a:ea typeface="Lato"/>
                <a:cs typeface="Lato"/>
                <a:sym typeface="Lato"/>
              </a:rPr>
              <a:t> minutes to present</a:t>
            </a:r>
            <a:endParaRPr b="1" i="0" sz="3200" u="none" cap="none" strike="noStrik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588371d26d_0_1111"/>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Title Slide</a:t>
            </a:r>
            <a:endParaRPr/>
          </a:p>
        </p:txBody>
      </p:sp>
      <p:sp>
        <p:nvSpPr>
          <p:cNvPr id="744" name="Google Shape;744;g2588371d26d_0_1111"/>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45" name="Google Shape;745;g2588371d26d_0_1111"/>
          <p:cNvSpPr txBox="1"/>
          <p:nvPr/>
        </p:nvSpPr>
        <p:spPr>
          <a:xfrm>
            <a:off x="1960700" y="1600675"/>
            <a:ext cx="8562300" cy="1647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Large background image portraying something about your brand ethos</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Your logo nice and big in the middle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A tagline articulating your value proposition in </a:t>
            </a:r>
            <a:r>
              <a:rPr i="0" lang="en-US" sz="1800" u="sng" cap="none" strike="noStrike">
                <a:solidFill>
                  <a:schemeClr val="dk1"/>
                </a:solidFill>
                <a:latin typeface="Lato"/>
                <a:ea typeface="Lato"/>
                <a:cs typeface="Lato"/>
                <a:sym typeface="Lato"/>
              </a:rPr>
              <a:t>their</a:t>
            </a:r>
            <a:r>
              <a:rPr i="0" lang="en-US" sz="1800" u="none" cap="none" strike="noStrike">
                <a:solidFill>
                  <a:schemeClr val="dk1"/>
                </a:solidFill>
                <a:latin typeface="Lato"/>
                <a:ea typeface="Lato"/>
                <a:cs typeface="Lato"/>
                <a:sym typeface="Lato"/>
              </a:rPr>
              <a:t> terms</a:t>
            </a:r>
            <a:endParaRPr i="0" sz="1800" u="none" cap="none" strike="noStrike">
              <a:solidFill>
                <a:schemeClr val="dk1"/>
              </a:solidFill>
              <a:latin typeface="Lato"/>
              <a:ea typeface="Lato"/>
              <a:cs typeface="Lato"/>
              <a:sym typeface="Lato"/>
            </a:endParaRPr>
          </a:p>
          <a:p>
            <a:pPr indent="0" lvl="0" marL="0" marR="0" rtl="0" algn="l">
              <a:lnSpc>
                <a:spcPct val="150000"/>
              </a:lnSpc>
              <a:spcBef>
                <a:spcPts val="1000"/>
              </a:spcBef>
              <a:spcAft>
                <a:spcPts val="0"/>
              </a:spcAft>
              <a:buClr>
                <a:srgbClr val="000000"/>
              </a:buClr>
              <a:buSzPts val="1800"/>
              <a:buFont typeface="Arial"/>
              <a:buNone/>
            </a:pPr>
            <a:r>
              <a:rPr i="0" lang="en-US" sz="1800" u="none" cap="none" strike="noStrike">
                <a:solidFill>
                  <a:schemeClr val="dk1"/>
                </a:solidFill>
                <a:latin typeface="Lato"/>
                <a:ea typeface="Lato"/>
                <a:cs typeface="Lato"/>
                <a:sym typeface="Lato"/>
              </a:rPr>
              <a:t>Example:</a:t>
            </a:r>
            <a:endParaRPr i="0" sz="1800" u="none" cap="none" strike="noStrike">
              <a:solidFill>
                <a:schemeClr val="dk1"/>
              </a:solidFill>
              <a:latin typeface="Lato"/>
              <a:ea typeface="Lato"/>
              <a:cs typeface="Lato"/>
              <a:sym typeface="Lato"/>
            </a:endParaRPr>
          </a:p>
          <a:p>
            <a:pPr indent="0" lvl="0" marL="0" marR="0" rtl="0" algn="l">
              <a:lnSpc>
                <a:spcPct val="15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Regain control of your employer brand to attract talent</a:t>
            </a:r>
            <a:endParaRPr b="1" i="0" sz="1800" u="none" cap="none" strike="noStrike">
              <a:solidFill>
                <a:schemeClr val="dk1"/>
              </a:solidFill>
              <a:latin typeface="Lato"/>
              <a:ea typeface="Lato"/>
              <a:cs typeface="Lato"/>
              <a:sym typeface="Lato"/>
            </a:endParaRPr>
          </a:p>
        </p:txBody>
      </p:sp>
      <p:sp>
        <p:nvSpPr>
          <p:cNvPr id="746" name="Google Shape;746;g2588371d26d_0_1111"/>
          <p:cNvSpPr/>
          <p:nvPr/>
        </p:nvSpPr>
        <p:spPr>
          <a:xfrm rot="-5400000">
            <a:off x="2563975" y="3348132"/>
            <a:ext cx="437700" cy="1489800"/>
          </a:xfrm>
          <a:prstGeom prst="leftBrace">
            <a:avLst>
              <a:gd fmla="val 78335" name="adj1"/>
              <a:gd fmla="val 50000"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1"/>
              </a:solidFill>
              <a:latin typeface="Lato"/>
              <a:ea typeface="Lato"/>
              <a:cs typeface="Lato"/>
              <a:sym typeface="Lato"/>
            </a:endParaRPr>
          </a:p>
        </p:txBody>
      </p:sp>
      <p:sp>
        <p:nvSpPr>
          <p:cNvPr id="747" name="Google Shape;747;g2588371d26d_0_1111"/>
          <p:cNvSpPr txBox="1"/>
          <p:nvPr/>
        </p:nvSpPr>
        <p:spPr>
          <a:xfrm>
            <a:off x="1808300" y="4428666"/>
            <a:ext cx="2097000" cy="16479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50000"/>
              </a:lnSpc>
              <a:spcBef>
                <a:spcPts val="0"/>
              </a:spcBef>
              <a:spcAft>
                <a:spcPts val="0"/>
              </a:spcAft>
              <a:buClr>
                <a:schemeClr val="dk1"/>
              </a:buClr>
              <a:buSzPts val="1100"/>
              <a:buFont typeface="Lato"/>
              <a:buChar char="●"/>
            </a:pPr>
            <a:r>
              <a:rPr i="0" lang="en-US" sz="1100" u="none" cap="none" strike="noStrike">
                <a:solidFill>
                  <a:schemeClr val="dk1"/>
                </a:solidFill>
                <a:latin typeface="Lato"/>
                <a:ea typeface="Lato"/>
                <a:cs typeface="Lato"/>
                <a:sym typeface="Lato"/>
              </a:rPr>
              <a:t>Start with a verb</a:t>
            </a:r>
            <a:endParaRPr i="0" sz="1100" u="none" cap="none" strike="noStrike">
              <a:solidFill>
                <a:schemeClr val="dk1"/>
              </a:solidFill>
              <a:latin typeface="Lato"/>
              <a:ea typeface="Lato"/>
              <a:cs typeface="Lato"/>
              <a:sym typeface="Lato"/>
            </a:endParaRPr>
          </a:p>
          <a:p>
            <a:pPr indent="-298450" lvl="0" marL="457200" marR="0" rtl="0" algn="l">
              <a:lnSpc>
                <a:spcPct val="150000"/>
              </a:lnSpc>
              <a:spcBef>
                <a:spcPts val="0"/>
              </a:spcBef>
              <a:spcAft>
                <a:spcPts val="0"/>
              </a:spcAft>
              <a:buClr>
                <a:schemeClr val="dk1"/>
              </a:buClr>
              <a:buSzPts val="1100"/>
              <a:buFont typeface="Lato"/>
              <a:buChar char="●"/>
            </a:pPr>
            <a:r>
              <a:rPr i="0" lang="en-US" sz="1100" u="none" cap="none" strike="noStrike">
                <a:solidFill>
                  <a:schemeClr val="dk1"/>
                </a:solidFill>
                <a:latin typeface="Lato"/>
                <a:ea typeface="Lato"/>
                <a:cs typeface="Lato"/>
                <a:sym typeface="Lato"/>
              </a:rPr>
              <a:t>The noun represents what they gaining</a:t>
            </a:r>
            <a:endParaRPr i="0" sz="1100" u="none" cap="none" strike="noStrike">
              <a:solidFill>
                <a:schemeClr val="dk1"/>
              </a:solidFill>
              <a:latin typeface="Lato"/>
              <a:ea typeface="Lato"/>
              <a:cs typeface="Lato"/>
              <a:sym typeface="Lato"/>
            </a:endParaRPr>
          </a:p>
        </p:txBody>
      </p:sp>
      <p:sp>
        <p:nvSpPr>
          <p:cNvPr id="748" name="Google Shape;748;g2588371d26d_0_1111"/>
          <p:cNvSpPr/>
          <p:nvPr/>
        </p:nvSpPr>
        <p:spPr>
          <a:xfrm rot="-5400000">
            <a:off x="4989125" y="3309891"/>
            <a:ext cx="437700" cy="1566300"/>
          </a:xfrm>
          <a:prstGeom prst="leftBrace">
            <a:avLst>
              <a:gd fmla="val 78335" name="adj1"/>
              <a:gd fmla="val 50000"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1"/>
              </a:solidFill>
              <a:latin typeface="Lato"/>
              <a:ea typeface="Lato"/>
              <a:cs typeface="Lato"/>
              <a:sym typeface="Lato"/>
            </a:endParaRPr>
          </a:p>
        </p:txBody>
      </p:sp>
      <p:sp>
        <p:nvSpPr>
          <p:cNvPr id="749" name="Google Shape;749;g2588371d26d_0_1111"/>
          <p:cNvSpPr txBox="1"/>
          <p:nvPr/>
        </p:nvSpPr>
        <p:spPr>
          <a:xfrm>
            <a:off x="4057869" y="4428666"/>
            <a:ext cx="2097000" cy="16479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50000"/>
              </a:lnSpc>
              <a:spcBef>
                <a:spcPts val="0"/>
              </a:spcBef>
              <a:spcAft>
                <a:spcPts val="0"/>
              </a:spcAft>
              <a:buClr>
                <a:schemeClr val="dk1"/>
              </a:buClr>
              <a:buSzPts val="1100"/>
              <a:buFont typeface="Lato"/>
              <a:buChar char="●"/>
            </a:pPr>
            <a:r>
              <a:rPr i="0" lang="en-US" sz="1100" u="none" cap="none" strike="noStrike">
                <a:solidFill>
                  <a:schemeClr val="dk1"/>
                </a:solidFill>
                <a:latin typeface="Lato"/>
                <a:ea typeface="Lato"/>
                <a:cs typeface="Lato"/>
                <a:sym typeface="Lato"/>
              </a:rPr>
              <a:t>A major metric / area they care deeply about, and one that we are uniquely positioned to positively impact</a:t>
            </a:r>
            <a:endParaRPr i="0" sz="1100" u="none" cap="none" strike="noStrike">
              <a:solidFill>
                <a:schemeClr val="dk1"/>
              </a:solidFill>
              <a:latin typeface="Lato"/>
              <a:ea typeface="Lato"/>
              <a:cs typeface="Lato"/>
              <a:sym typeface="Lato"/>
            </a:endParaRPr>
          </a:p>
          <a:p>
            <a:pPr indent="-298450" lvl="0" marL="457200" marR="0" rtl="0" algn="l">
              <a:lnSpc>
                <a:spcPct val="150000"/>
              </a:lnSpc>
              <a:spcBef>
                <a:spcPts val="0"/>
              </a:spcBef>
              <a:spcAft>
                <a:spcPts val="0"/>
              </a:spcAft>
              <a:buClr>
                <a:schemeClr val="dk1"/>
              </a:buClr>
              <a:buSzPts val="1100"/>
              <a:buFont typeface="Lato"/>
              <a:buChar char="●"/>
            </a:pPr>
            <a:r>
              <a:rPr i="0" lang="en-US" sz="1100" u="none" cap="none" strike="noStrike">
                <a:solidFill>
                  <a:schemeClr val="dk1"/>
                </a:solidFill>
                <a:latin typeface="Lato"/>
                <a:ea typeface="Lato"/>
                <a:cs typeface="Lato"/>
                <a:sym typeface="Lato"/>
              </a:rPr>
              <a:t>This helps to </a:t>
            </a:r>
            <a:r>
              <a:rPr i="1" lang="en-US" sz="1100" u="none" cap="none" strike="noStrike">
                <a:solidFill>
                  <a:schemeClr val="dk1"/>
                </a:solidFill>
                <a:latin typeface="Lato"/>
                <a:ea typeface="Lato"/>
                <a:cs typeface="Lato"/>
                <a:sym typeface="Lato"/>
              </a:rPr>
              <a:t>categorize</a:t>
            </a:r>
            <a:r>
              <a:rPr i="0" lang="en-US" sz="1100" u="none" cap="none" strike="noStrike">
                <a:solidFill>
                  <a:schemeClr val="dk1"/>
                </a:solidFill>
                <a:latin typeface="Lato"/>
                <a:ea typeface="Lato"/>
                <a:cs typeface="Lato"/>
                <a:sym typeface="Lato"/>
              </a:rPr>
              <a:t> us in the minds of the reader</a:t>
            </a:r>
            <a:endParaRPr i="0" sz="1100" u="none" cap="none" strike="noStrike">
              <a:solidFill>
                <a:schemeClr val="dk1"/>
              </a:solidFill>
              <a:latin typeface="Lato"/>
              <a:ea typeface="Lato"/>
              <a:cs typeface="Lato"/>
              <a:sym typeface="Lato"/>
            </a:endParaRPr>
          </a:p>
        </p:txBody>
      </p:sp>
      <p:sp>
        <p:nvSpPr>
          <p:cNvPr id="750" name="Google Shape;750;g2588371d26d_0_1111"/>
          <p:cNvSpPr/>
          <p:nvPr/>
        </p:nvSpPr>
        <p:spPr>
          <a:xfrm rot="-5400000">
            <a:off x="6785125" y="3449241"/>
            <a:ext cx="437700" cy="1287600"/>
          </a:xfrm>
          <a:prstGeom prst="leftBrace">
            <a:avLst>
              <a:gd fmla="val 78335" name="adj1"/>
              <a:gd fmla="val 50000"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chemeClr val="dk1"/>
              </a:solidFill>
              <a:latin typeface="Lato"/>
              <a:ea typeface="Lato"/>
              <a:cs typeface="Lato"/>
              <a:sym typeface="Lato"/>
            </a:endParaRPr>
          </a:p>
        </p:txBody>
      </p:sp>
      <p:sp>
        <p:nvSpPr>
          <p:cNvPr id="751" name="Google Shape;751;g2588371d26d_0_1111"/>
          <p:cNvSpPr txBox="1"/>
          <p:nvPr/>
        </p:nvSpPr>
        <p:spPr>
          <a:xfrm>
            <a:off x="6160283" y="4428666"/>
            <a:ext cx="2097000" cy="16479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50000"/>
              </a:lnSpc>
              <a:spcBef>
                <a:spcPts val="0"/>
              </a:spcBef>
              <a:spcAft>
                <a:spcPts val="0"/>
              </a:spcAft>
              <a:buClr>
                <a:schemeClr val="dk1"/>
              </a:buClr>
              <a:buSzPts val="1100"/>
              <a:buFont typeface="Lato"/>
              <a:buChar char="●"/>
            </a:pPr>
            <a:r>
              <a:rPr i="0" lang="en-US" sz="1100" u="none" cap="none" strike="noStrike">
                <a:solidFill>
                  <a:schemeClr val="dk1"/>
                </a:solidFill>
                <a:latin typeface="Lato"/>
                <a:ea typeface="Lato"/>
                <a:cs typeface="Lato"/>
                <a:sym typeface="Lato"/>
              </a:rPr>
              <a:t>What we are enabling them to do</a:t>
            </a:r>
            <a:endParaRPr i="0" sz="1100" u="none" cap="none" strike="noStrike">
              <a:solidFill>
                <a:schemeClr val="dk1"/>
              </a:solidFill>
              <a:latin typeface="Lato"/>
              <a:ea typeface="Lato"/>
              <a:cs typeface="Lato"/>
              <a:sym typeface="Lato"/>
            </a:endParaRPr>
          </a:p>
          <a:p>
            <a:pPr indent="-298450" lvl="0" marL="457200" marR="0" rtl="0" algn="l">
              <a:lnSpc>
                <a:spcPct val="150000"/>
              </a:lnSpc>
              <a:spcBef>
                <a:spcPts val="0"/>
              </a:spcBef>
              <a:spcAft>
                <a:spcPts val="0"/>
              </a:spcAft>
              <a:buClr>
                <a:schemeClr val="dk1"/>
              </a:buClr>
              <a:buSzPts val="1100"/>
              <a:buFont typeface="Lato"/>
              <a:buChar char="●"/>
            </a:pPr>
            <a:r>
              <a:rPr i="0" lang="en-US" sz="1100" u="none" cap="none" strike="noStrike">
                <a:solidFill>
                  <a:schemeClr val="dk1"/>
                </a:solidFill>
                <a:latin typeface="Lato"/>
                <a:ea typeface="Lato"/>
                <a:cs typeface="Lato"/>
                <a:sym typeface="Lato"/>
              </a:rPr>
              <a:t>One of their main goals / objectives of their role</a:t>
            </a:r>
            <a:endParaRPr i="0" sz="1100" u="none" cap="none" strike="noStrike">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2588371d26d_0_1124"/>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The Warmer</a:t>
            </a:r>
            <a:endParaRPr/>
          </a:p>
        </p:txBody>
      </p:sp>
      <p:sp>
        <p:nvSpPr>
          <p:cNvPr id="757" name="Google Shape;757;g2588371d26d_0_1124"/>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58" name="Google Shape;758;g2588371d26d_0_1124"/>
          <p:cNvSpPr txBox="1"/>
          <p:nvPr/>
        </p:nvSpPr>
        <p:spPr>
          <a:xfrm>
            <a:off x="1960700" y="1753075"/>
            <a:ext cx="8562300" cy="1647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Introduce the context of the problem you’re solving for their organization</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Describe how this drives impact at the highest levels of their business</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statistics to illustrate the relative severity of the problem</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Back it up with credible 3rd party sources when possible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This should be something that is fairly ‘obvious’ but sets the stage, and should create common ground between you and the reader</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Reaction should simply be: </a:t>
            </a:r>
            <a:r>
              <a:rPr i="1" lang="en-US" sz="1800" u="none" cap="none" strike="noStrike">
                <a:solidFill>
                  <a:schemeClr val="dk1"/>
                </a:solidFill>
                <a:latin typeface="Lato"/>
                <a:ea typeface="Lato"/>
                <a:cs typeface="Lato"/>
                <a:sym typeface="Lato"/>
              </a:rPr>
              <a:t>“Yeah sure, we all know that. And agree it’s a major concern.”</a:t>
            </a:r>
            <a:endParaRPr i="1" sz="1800" u="none" cap="none" strike="noStrike">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2588371d26d_0_1165"/>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a:bodyPr>
          <a:lstStyle/>
          <a:p>
            <a:pPr indent="0" lvl="0" marL="0" rtl="0" algn="l">
              <a:lnSpc>
                <a:spcPct val="115000"/>
              </a:lnSpc>
              <a:spcBef>
                <a:spcPts val="0"/>
              </a:spcBef>
              <a:spcAft>
                <a:spcPts val="0"/>
              </a:spcAft>
              <a:buClr>
                <a:schemeClr val="lt1"/>
              </a:buClr>
              <a:buSzPts val="2500"/>
              <a:buFont typeface="Verdana"/>
              <a:buNone/>
            </a:pPr>
            <a:r>
              <a:rPr lang="en-US"/>
              <a:t>The Warmer continued...</a:t>
            </a:r>
            <a:endParaRPr/>
          </a:p>
        </p:txBody>
      </p:sp>
      <p:sp>
        <p:nvSpPr>
          <p:cNvPr id="764" name="Google Shape;764;g2588371d26d_0_1165"/>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65" name="Google Shape;765;g2588371d26d_0_1165"/>
          <p:cNvSpPr txBox="1"/>
          <p:nvPr/>
        </p:nvSpPr>
        <p:spPr>
          <a:xfrm>
            <a:off x="1960700" y="1753075"/>
            <a:ext cx="8562300" cy="1647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Introduce the point that there are things that </a:t>
            </a:r>
            <a:r>
              <a:rPr i="1" lang="en-US" sz="1800" u="none" cap="none" strike="noStrike">
                <a:solidFill>
                  <a:schemeClr val="dk1"/>
                </a:solidFill>
                <a:latin typeface="Lato"/>
                <a:ea typeface="Lato"/>
                <a:cs typeface="Lato"/>
                <a:sym typeface="Lato"/>
              </a:rPr>
              <a:t>are</a:t>
            </a:r>
            <a:r>
              <a:rPr i="0" lang="en-US" sz="1800" u="none" cap="none" strike="noStrike">
                <a:solidFill>
                  <a:schemeClr val="dk1"/>
                </a:solidFill>
                <a:latin typeface="Lato"/>
                <a:ea typeface="Lato"/>
                <a:cs typeface="Lato"/>
                <a:sym typeface="Lato"/>
              </a:rPr>
              <a:t> in their control</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Preview that the control comes from the area that you specialize in</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a verb to catalyze action, i.e. “let’s”</a:t>
            </a:r>
            <a:endParaRPr i="0" sz="1800" u="none" cap="none" strike="noStrike">
              <a:solidFill>
                <a:schemeClr val="dk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588371d26d_0_1178"/>
          <p:cNvSpPr txBox="1"/>
          <p:nvPr>
            <p:ph type="ctrTitle"/>
          </p:nvPr>
        </p:nvSpPr>
        <p:spPr>
          <a:xfrm>
            <a:off x="648825" y="457200"/>
            <a:ext cx="11014200" cy="700800"/>
          </a:xfrm>
          <a:prstGeom prst="rect">
            <a:avLst/>
          </a:prstGeom>
          <a:noFill/>
          <a:ln>
            <a:noFill/>
          </a:ln>
        </p:spPr>
        <p:txBody>
          <a:bodyPr anchorCtr="0" anchor="b" bIns="0" lIns="0" spcFirstLastPara="1" rIns="0" wrap="square" tIns="0">
            <a:normAutofit fontScale="90000"/>
          </a:bodyPr>
          <a:lstStyle/>
          <a:p>
            <a:pPr indent="0" lvl="0" marL="0" rtl="0" algn="l">
              <a:lnSpc>
                <a:spcPct val="115000"/>
              </a:lnSpc>
              <a:spcBef>
                <a:spcPts val="0"/>
              </a:spcBef>
              <a:spcAft>
                <a:spcPts val="0"/>
              </a:spcAft>
              <a:buClr>
                <a:schemeClr val="lt1"/>
              </a:buClr>
              <a:buSzPct val="62500"/>
              <a:buFont typeface="Verdana"/>
              <a:buNone/>
            </a:pPr>
            <a:r>
              <a:rPr lang="en-US"/>
              <a:t>What’s wrong with what they’re doing now</a:t>
            </a:r>
            <a:endParaRPr/>
          </a:p>
        </p:txBody>
      </p:sp>
      <p:sp>
        <p:nvSpPr>
          <p:cNvPr id="771" name="Google Shape;771;g2588371d26d_0_1178"/>
          <p:cNvSpPr txBox="1"/>
          <p:nvPr>
            <p:ph idx="12" type="sldNum"/>
          </p:nvPr>
        </p:nvSpPr>
        <p:spPr>
          <a:xfrm>
            <a:off x="11409045" y="6180734"/>
            <a:ext cx="731700" cy="525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1300"/>
              <a:buFont typeface="Arial"/>
              <a:buNone/>
            </a:pPr>
            <a:fld id="{00000000-1234-1234-1234-123412341234}" type="slidenum">
              <a:rPr lang="en-US" sz="1300">
                <a:latin typeface="Arial"/>
                <a:ea typeface="Arial"/>
                <a:cs typeface="Arial"/>
                <a:sym typeface="Arial"/>
              </a:rPr>
              <a:t>‹#›</a:t>
            </a:fld>
            <a:endParaRPr sz="1300">
              <a:latin typeface="Arial"/>
              <a:ea typeface="Arial"/>
              <a:cs typeface="Arial"/>
              <a:sym typeface="Arial"/>
            </a:endParaRPr>
          </a:p>
        </p:txBody>
      </p:sp>
      <p:sp>
        <p:nvSpPr>
          <p:cNvPr id="772" name="Google Shape;772;g2588371d26d_0_1178"/>
          <p:cNvSpPr txBox="1"/>
          <p:nvPr/>
        </p:nvSpPr>
        <p:spPr>
          <a:xfrm>
            <a:off x="1960700" y="1753075"/>
            <a:ext cx="8562300" cy="1647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Explain that what they’re doing right now isn’t working</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Avenir"/>
              <a:buChar char="●"/>
            </a:pPr>
            <a:r>
              <a:rPr b="1" i="1" lang="en-US" sz="1800" u="none" cap="none" strike="noStrike">
                <a:solidFill>
                  <a:schemeClr val="dk1"/>
                </a:solidFill>
                <a:latin typeface="Lato"/>
                <a:ea typeface="Lato"/>
                <a:cs typeface="Lato"/>
                <a:sym typeface="Lato"/>
              </a:rPr>
              <a:t>Shock</a:t>
            </a:r>
            <a:r>
              <a:rPr i="0" lang="en-US" sz="1800" u="none" cap="none" strike="noStrike">
                <a:solidFill>
                  <a:schemeClr val="dk1"/>
                </a:solidFill>
                <a:latin typeface="Lato"/>
                <a:ea typeface="Lato"/>
                <a:cs typeface="Lato"/>
                <a:sym typeface="Lato"/>
              </a:rPr>
              <a:t> them with new information that makes them a bit uncomfortable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Show the gaps and leaks that creates in their current process</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statistics, data, and/or real life examples from the market to illustrate the relative severity of the problem</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Back it up with credible 3rd party sources when possible</a:t>
            </a:r>
            <a:endParaRPr i="0" sz="1800" u="none" cap="none" strike="noStrike">
              <a:solidFill>
                <a:schemeClr val="dk1"/>
              </a:solidFill>
              <a:latin typeface="Lato"/>
              <a:ea typeface="Lato"/>
              <a:cs typeface="Lato"/>
              <a:sym typeface="Lato"/>
            </a:endParaRPr>
          </a:p>
          <a:p>
            <a:pPr indent="-342900" lvl="0" marL="457200" marR="0" rtl="0" algn="l">
              <a:lnSpc>
                <a:spcPct val="150000"/>
              </a:lnSpc>
              <a:spcBef>
                <a:spcPts val="0"/>
              </a:spcBef>
              <a:spcAft>
                <a:spcPts val="0"/>
              </a:spcAft>
              <a:buClr>
                <a:schemeClr val="dk1"/>
              </a:buClr>
              <a:buSzPts val="1800"/>
              <a:buFont typeface="Lato"/>
              <a:buChar char="●"/>
            </a:pPr>
            <a:r>
              <a:rPr i="0" lang="en-US" sz="1800" u="none" cap="none" strike="noStrike">
                <a:solidFill>
                  <a:schemeClr val="dk1"/>
                </a:solidFill>
                <a:latin typeface="Lato"/>
                <a:ea typeface="Lato"/>
                <a:cs typeface="Lato"/>
                <a:sym typeface="Lato"/>
              </a:rPr>
              <a:t>Use a chart or visual when possible to demonstrate correlation</a:t>
            </a:r>
            <a:endParaRPr i="0" sz="1800" u="none" cap="none" strike="noStrike">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54551"/>
      </a:dk2>
      <a:lt2>
        <a:srgbClr val="D8D9DC"/>
      </a:lt2>
      <a:accent1>
        <a:srgbClr val="B4176D"/>
      </a:accent1>
      <a:accent2>
        <a:srgbClr val="C830CC"/>
      </a:accent2>
      <a:accent3>
        <a:srgbClr val="E9ABEB"/>
      </a:accent3>
      <a:accent4>
        <a:srgbClr val="E32D91"/>
      </a:accent4>
      <a:accent5>
        <a:srgbClr val="E590AA"/>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54551"/>
      </a:dk2>
      <a:lt2>
        <a:srgbClr val="D8D9DC"/>
      </a:lt2>
      <a:accent1>
        <a:srgbClr val="B4176D"/>
      </a:accent1>
      <a:accent2>
        <a:srgbClr val="C830CC"/>
      </a:accent2>
      <a:accent3>
        <a:srgbClr val="E9ABEB"/>
      </a:accent3>
      <a:accent4>
        <a:srgbClr val="E32D91"/>
      </a:accent4>
      <a:accent5>
        <a:srgbClr val="E590AA"/>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54551"/>
      </a:dk2>
      <a:lt2>
        <a:srgbClr val="D8D9DC"/>
      </a:lt2>
      <a:accent1>
        <a:srgbClr val="B4176D"/>
      </a:accent1>
      <a:accent2>
        <a:srgbClr val="C830CC"/>
      </a:accent2>
      <a:accent3>
        <a:srgbClr val="E9ABEB"/>
      </a:accent3>
      <a:accent4>
        <a:srgbClr val="E32D91"/>
      </a:accent4>
      <a:accent5>
        <a:srgbClr val="E590AA"/>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54551"/>
      </a:dk2>
      <a:lt2>
        <a:srgbClr val="D8D9DC"/>
      </a:lt2>
      <a:accent1>
        <a:srgbClr val="B4176D"/>
      </a:accent1>
      <a:accent2>
        <a:srgbClr val="C830CC"/>
      </a:accent2>
      <a:accent3>
        <a:srgbClr val="E9ABEB"/>
      </a:accent3>
      <a:accent4>
        <a:srgbClr val="E32D91"/>
      </a:accent4>
      <a:accent5>
        <a:srgbClr val="E590AA"/>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